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gritometro-tiempo-gritos&amp;it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La Battaglia delle Urla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Dimostra la tua maestria nella programmazione con questa sfida finale. Gestisci stati complessi per creare un 'urlometro' che misura la durata delle tue urla.</a:t>
            </a:r>
          </a:p>
        </p:txBody>
      </p:sp>
      <p:pic>
        <p:nvPicPr>
          <p:cNvPr id="4" name="Picture Placeholder 3" descr="src_22.2-scream-battle_22.2-batalla-de-grito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22.2_scream_battl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Macchine a Stati: le "Modalità" di un Programma</a:t>
            </a:r>
          </a:p>
        </p:txBody>
      </p:sp>
      <p:pic>
        <p:nvPicPr>
          <p:cNvPr id="3" name="Picture Placeholder 2" descr="src_22.2-scream-battle_a-states-machine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Quasi tutti i programmi complessi possono essere descritti come una </a:t>
            </a:r>
            <a:r>
              <a:rPr sz="1400" b="1"/>
              <a:t>macchina a stati</a:t>
            </a:r>
            <a:r>
              <a:rPr sz="1400"/>
              <a:t>. Questo significa che il programma può trovarsi in "modalità" o "stati" diversi, e che esistono regole chiare per passare da uno stato all'altro. Il nostro urlometro ha tre stati principali:</a:t>
            </a:r>
          </a:p>
          <a:p>
            <a:pPr/>
            <a:r>
              <a:rPr sz="1400"/>
              <a:t>1.  </a:t>
            </a:r>
            <a:r>
              <a:rPr sz="1400" b="1"/>
              <a:t>Stato di Attesa:</a:t>
            </a:r>
            <a:r>
              <a:rPr sz="1400"/>
              <a:t> Il gioco è pronto a partire, gli serve solo il segnale di via. La variabile `partitaInCorso` è falsa.</a:t>
            </a:r>
          </a:p>
          <a:p>
            <a:pPr/>
            <a:r>
              <a:rPr sz="1400"/>
              <a:t>2.  </a:t>
            </a:r>
            <a:r>
              <a:rPr sz="1400" b="1"/>
              <a:t>Stato di Conteggio:</a:t>
            </a:r>
            <a:r>
              <a:rPr sz="1400"/>
              <a:t> La barra di LED avanza. La variabile `partitaInCorso` è vera.</a:t>
            </a:r>
          </a:p>
          <a:p>
            <a:pPr/>
            <a:r>
              <a:rPr sz="1400"/>
              <a:t>3.  </a:t>
            </a:r>
            <a:r>
              <a:rPr sz="1400" b="1"/>
              <a:t>Stato Terminato (Cooldown):</a:t>
            </a:r>
            <a:r>
              <a:rPr sz="1400"/>
              <a:t> La partita è finita e mostra il risultato con la musica per 5 secondi. Durante questo tempo `partitaInCorso` resta vera, perciò non si può iniziare una nuova partita. Dopo i 5 secondi, `partitaInCorso` torna falsa e il gioco è di nuovo pronto per ricominciare. Attenzione: un urlo lanciato durante questo raffreddamento va perso senza avviso — bisogna aspettare che lo schermo si spenga e urlare di nuovo.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Sinergia tra Eventi e Loop</a:t>
            </a:r>
          </a:p>
        </p:txBody>
      </p:sp>
      <p:pic>
        <p:nvPicPr>
          <p:cNvPr id="3" name="Picture Placeholder 2" descr="src_22.2-scream-battle_b-events-and-loops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Nei progetti complessi spesso non si usa *solo* un evento o *solo* un loop. Si usa una combinazione intelligente dei due, dove ciascuno fa quello che sa fare meglio:</a:t>
            </a:r>
          </a:p>
          <a:p>
            <a:pPr/>
            <a:r>
              <a:rPr sz="1400"/>
              <a:t/>
            </a:r>
            <a:r>
              <a:rPr sz="1400" b="1"/>
              <a:t>Eventi:</a:t>
            </a:r>
            <a:r>
              <a:rPr sz="1400"/>
              <a:t> Sono perfetti per </a:t>
            </a:r>
            <a:r>
              <a:rPr sz="1400" b="1"/>
              <a:t>avviare</a:t>
            </a:r>
            <a:r>
              <a:rPr sz="1400"/>
              <a:t> azioni o cambiare stato in modo istantaneo. Nel nostro caso, un evento di rumore forte è il colpo di pistola che dà il via alla partita.</a:t>
            </a:r>
          </a:p>
          <a:p>
            <a:pPr/>
            <a:r>
              <a:rPr sz="1400"/>
              <a:t/>
            </a:r>
            <a:r>
              <a:rPr sz="1400" b="1"/>
              <a:t>Loop:</a:t>
            </a:r>
            <a:r>
              <a:rPr sz="1400"/>
              <a:t> Sono perfetti per </a:t>
            </a:r>
            <a:r>
              <a:rPr sz="1400" b="1"/>
              <a:t>gestire</a:t>
            </a:r>
            <a:r>
              <a:rPr sz="1400"/>
              <a:t> processi continui che dipendono da uno stato. Il nostro loop principale non avvia il gioco. Quando partitaInCorso è vera, si occupa di tenere il gioco attivo finché il livello di rumore è maggiore o uguale a 5. Quando il rumore scende sotto quel valore, il loop termina e il programma passa alla fase finale della partita.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Logica della Nostra Battaglia</a:t>
            </a:r>
          </a:p>
        </p:txBody>
      </p:sp>
      <p:pic>
        <p:nvPicPr>
          <p:cNvPr id="3" name="Picture Placeholder 2" descr="src_22.2-scream-battle_c-battle-logic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nostra architettura mette insieme tutto quello che abbiamo imparato:</a:t>
            </a:r>
          </a:p>
          <a:p>
            <a:pPr/>
            <a:r>
              <a:rPr sz="1400"/>
              <a:t>Usiamo una variabile booleana, `partitaInCorso`, per controllare se si può iniziare una nuova partita (gestisce gli stati di </a:t>
            </a:r>
            <a:r>
              <a:rPr sz="1400" b="1"/>
              <a:t>Attesa</a:t>
            </a:r>
            <a:r>
              <a:rPr sz="1400"/>
              <a:t> e di </a:t>
            </a:r>
            <a:r>
              <a:rPr sz="1400" b="1"/>
              <a:t>Cooldown</a:t>
            </a:r>
            <a:r>
              <a:rPr sz="1400"/>
              <a:t>).</a:t>
            </a:r>
          </a:p>
          <a:p>
            <a:pPr/>
            <a:r>
              <a:rPr sz="1400"/>
              <a:t>Verifichiamo se il gioco è iniziato e, finché il livello di rumore è maggiore o uguale a 5, la barra continua ad avanzare di </a:t>
            </a:r>
            <a:r>
              <a:rPr sz="1400" b="1"/>
              <a:t>un LED ogni mezzo secondo</a:t>
            </a:r>
            <a:r>
              <a:rPr sz="1400"/>
              <a:t> (gestisce lo stato di </a:t>
            </a:r>
            <a:r>
              <a:rPr sz="1400" b="1"/>
              <a:t>Conteggio</a:t>
            </a:r>
            <a:r>
              <a:rPr sz="1400"/>
              <a:t>, quello che accende lo schermo LED).</a:t>
            </a:r>
          </a:p>
          <a:p>
            <a:pPr/>
            <a:r>
              <a:rPr sz="1400"/>
              <a:t>Un </a:t>
            </a:r>
            <a:r>
              <a:rPr sz="1400" b="1"/>
              <a:t>evento</a:t>
            </a:r>
            <a:r>
              <a:rPr sz="1400"/>
              <a:t> di rumore forte mette in moto il gioco attivando `partitaInCorso`. L'evento scatta sempre; è il </a:t>
            </a:r>
            <a:r>
              <a:rPr sz="1400" b="1"/>
              <a:t>loop principale</a:t>
            </a:r>
            <a:r>
              <a:rPr sz="1400"/>
              <a:t> che gli dà retta solo quando siamo in </a:t>
            </a:r>
            <a:r>
              <a:rPr sz="1400" b="1"/>
              <a:t>Attesa</a:t>
            </a:r>
            <a:r>
              <a:rPr sz="1400"/>
              <a:t>.</a:t>
            </a:r>
          </a:p>
          <a:p>
            <a:pPr/>
            <a:r>
              <a:rPr sz="1400"/>
              <a:t>Il </a:t>
            </a:r>
            <a:r>
              <a:rPr sz="1400" b="1"/>
              <a:t>loop principale</a:t>
            </a:r>
            <a:r>
              <a:rPr sz="1400"/>
              <a:t> si occupa del resto: aggiorna lo schermo se stiamo </a:t>
            </a:r>
            <a:r>
              <a:rPr sz="1400" b="1"/>
              <a:t>Contando</a:t>
            </a:r>
            <a:r>
              <a:rPr sz="1400"/>
              <a:t> e, quando il rumore si ferma, passa allo stato </a:t>
            </a:r>
            <a:r>
              <a:rPr sz="1400" b="1"/>
              <a:t>Terminato</a:t>
            </a:r>
            <a:r>
              <a:rPr sz="140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Ci serviranno 3 componenti: LivelloRumore per ascoltare le urla, DisegnoLED per mostrare la durata dell'urlo attraverso i led, e RiproduttoreSuoni per avere un riscontro quando il tempo aumenta e quando la partita finisce.</a:t>
            </a:r>
          </a:p>
          <a:p>
            <a:r>
              <a:rPr sz="1400"/>
              <a:t>Assicurati di averli pronti nel tuo spazio di lavoro. Puoi aprirli nella stessa finestra.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Che la Battaglia delle Urla abbia inizio!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461884cf21e45bfcf80eb4a5692ccca1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Osserva il lavoro di squadra tra l'evento e il loop. Il blocco </a:t>
            </a:r>
            <a:r>
              <a:rPr sz="1400" b="1"/>
              <a:t>evento</a:t>
            </a:r>
            <a:r>
              <a:rPr sz="1400"/>
              <a:t> ha una sola missione: se rileva un aumento improvviso di rumore, mette in moto il gioco attivando `partitaInCorso`.</a:t>
            </a:r>
          </a:p>
          <a:p>
            <a:r>
              <a:rPr sz="1400"/>
              <a:t>Il </a:t>
            </a:r>
            <a:r>
              <a:rPr sz="1400" b="1"/>
              <a:t>loop principale</a:t>
            </a:r>
            <a:r>
              <a:rPr sz="1400"/>
              <a:t> si occupa di tutto il resto: se `partitaInCorso` è attiva (il gioco è in corso), le variabili `colonna` e `riga` vengono impostate sulla prima posizione dello schermo LED; poi, finché il livello di rumore è maggiore o uguale a 5, lo schermo LED viene percorso riga per riga e colonna per colonna. Dentro questo ciclo `ripeti mentre` lo schermo LED si illumina progressivamente in base alle variabili `riga` e `colonna`, poi viene riprodotto un suono che segnala l'avanzamento, si aspetta mezzo secondo e si continua: è qui che la variabile `colonna` avanza per illuminare i LED successivi, perché al suo valore viene sommato 1. L'avanzamento funziona come scrivere su un quaderno: si somma 1 alla colonna; se si è superato il bordo, si torna alla prima colonna e si scende di una riga; e se si è superata l'ultima riga, si torna in alto — a schermo pieno, l'urlometro ridipinge sopra i LED già accesi e non si vede più alcun cambiamento anche se l'urlo continua.</a:t>
            </a:r>
          </a:p>
          <a:p>
            <a:r>
              <a:rPr sz="1400"/>
              <a:t>Quando il livello di rumore scende sotto 5, significa che hai smesso di urlare e quindi la partita finisce. Per mostrarlo viene riprodotto un suono finale e si aspettano 5 secondi, per poi riportare `partitaInCorso` a falso e poter rigiocare.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https://app.protobject.com/generate?eq-gritometro-tiempo-gritos&amp;it&amp;dynamic&amp;-1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Questo programma gestisce diversi "stati". Sai dire quali sono i vari stati e quali variabili li controllano?</a:t>
            </a:r>
          </a:p>
          <a:p>
            <a:r>
              <a:rPr sz="1400"/>
              <a:t>Descrivi lo scopo dell'evento e lo scopo del loop principale. Perché sono necessari entrambi affinché questo gioco funzioni correttamente?</a:t>
            </a:r>
          </a:p>
          <a:p>
            <a:r>
              <a:rPr sz="1400"/>
              <a:t>Se volessi rendere il gioco più difficile (dover urlare più a lungo perché i LED si accendano), quale valore cambieresti nel codice?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