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gritometro-tiempo-gritos&amp;es&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La Batalla de Gritos</a:t>
            </a:r>
          </a:p>
        </p:txBody>
      </p:sp>
      <p:sp>
        <p:nvSpPr>
          <p:cNvPr id="3" name="Subtitle 2"/>
          <p:cNvSpPr>
            <a:spLocks noGrp="1"/>
          </p:cNvSpPr>
          <p:nvPr>
            <p:ph type="subTitle" idx="1"/>
          </p:nvPr>
        </p:nvSpPr>
        <p:spPr/>
        <p:txBody>
          <a:bodyPr/>
          <a:lstStyle/>
          <a:p>
            <a:r>
              <a:t>Demuestra tu maestría en programación con este desafío final. Gestiona estados complejos para crear un 'gritómetro' que mida la duración de tus gritos.</a:t>
            </a:r>
          </a:p>
        </p:txBody>
      </p:sp>
      <p:pic>
        <p:nvPicPr>
          <p:cNvPr id="4" name="Picture Placeholder 3" descr="src_22.2-scream-battle_22.2-batalla-de-grito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22.2_scream_battle.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Máquinas de Estado: Los "Modos" de un Programa</a:t>
            </a:r>
          </a:p>
        </p:txBody>
      </p:sp>
      <p:pic>
        <p:nvPicPr>
          <p:cNvPr id="3" name="Picture Placeholder 2" descr="src_22.2-scream-battle_a-states-machine.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Casi todos los programas complejos pueden describirse como una </a:t>
            </a:r>
            <a:r>
              <a:rPr sz="1400" b="1"/>
              <a:t>máquina de estado</a:t>
            </a:r>
            <a:r>
              <a:rPr sz="1400"/>
              <a:t>. Esto significa que el programa puede estar en diferentes "modos" o "estados", y existen reglas claras para pasar de un estado a otro. Nuestro gritómetro tiene tres estados principales:</a:t>
            </a:r>
          </a:p>
          <a:p>
            <a:pPr/>
            <a:r>
              <a:rPr sz="1400"/>
              <a:t>1.  </a:t>
            </a:r>
            <a:r>
              <a:rPr sz="1400" b="1"/>
              <a:t>Estado de Espera:</a:t>
            </a:r>
            <a:r>
              <a:rPr sz="1400"/>
              <a:t> El juego está listo para empezar, solo necesita la señal de partida. La variable `partidaEnCurso` es falsa.</a:t>
            </a:r>
          </a:p>
          <a:p>
            <a:pPr/>
            <a:r>
              <a:rPr sz="1400"/>
              <a:t>2.  </a:t>
            </a:r>
            <a:r>
              <a:rPr sz="1400" b="1"/>
              <a:t>Estado de Conteo:</a:t>
            </a:r>
            <a:r>
              <a:rPr sz="1400"/>
              <a:t> La barra de LEDs va avanzando. La variable `partidaEnCurso` es verdadera.</a:t>
            </a:r>
          </a:p>
          <a:p>
            <a:pPr/>
            <a:r>
              <a:rPr sz="1400"/>
              <a:t>3.  </a:t>
            </a:r>
            <a:r>
              <a:rPr sz="1400" b="1"/>
              <a:t>Estado Terminado (Cooldown):</a:t>
            </a:r>
            <a:r>
              <a:rPr sz="1400"/>
              <a:t> El juego ha terminado y muestra el resultado con música durante 5 segundos. Durante este tiempo, `partidaEnCurso` permanece verdadero, por lo que no se puede iniciar una nueva partida. Después de los 5 segundos, `partidaEnCurso` vuelve a ser falso y el juego queda listo para comenzar nuevamente. Ojo: un grito dado durante este enfriamiento se pierde sin aviso — hay que esperar a que la pantalla se apague y volver a gritar.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La Sinergia de Eventos y Bucles</a:t>
            </a:r>
          </a:p>
        </p:txBody>
      </p:sp>
      <p:pic>
        <p:nvPicPr>
          <p:cNvPr id="3" name="Picture Placeholder 2" descr="src_22.2-scream-battle_b-events-and-loops.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En proyectos complejos, a menudo no se usa *solo* un evento o *solo* un bucle. Se utiliza una combinación inteligente de ambos, donde cada uno hace lo que mejor sabe hacer:</a:t>
            </a:r>
          </a:p>
          <a:p>
            <a:pPr/>
            <a:r>
              <a:rPr sz="1400"/>
              <a:t/>
            </a:r>
            <a:r>
              <a:rPr sz="1400" b="1"/>
              <a:t>Eventos:</a:t>
            </a:r>
            <a:r>
              <a:rPr sz="1400"/>
              <a:t> Son perfectos para </a:t>
            </a:r>
            <a:r>
              <a:rPr sz="1400" b="1"/>
              <a:t>iniciar</a:t>
            </a:r>
            <a:r>
              <a:rPr sz="1400"/>
              <a:t> acciones o cambiar de estado de forma instantánea. En nuestro caso, un evento de ruido fuerte es el pistoletazo de salida que inicia la partida.</a:t>
            </a:r>
          </a:p>
          <a:p>
            <a:pPr/>
            <a:r>
              <a:rPr sz="1400"/>
              <a:t/>
            </a:r>
            <a:r>
              <a:rPr sz="1400" b="1"/>
              <a:t>Bucles:</a:t>
            </a:r>
            <a:r>
              <a:rPr sz="1400"/>
              <a:t> Son perfectos para </a:t>
            </a:r>
            <a:r>
              <a:rPr sz="1400" b="1"/>
              <a:t>gestionar</a:t>
            </a:r>
            <a:r>
              <a:rPr sz="1400"/>
              <a:t> procesos continuos que dependen de un estado. Nuestro bucle principal no inicia el juego. Cuando partidaEnCurso es verdadero, se encarga de mantener el juego activo mientras el nivel de ruido sea mayor o igual a 5. Cuando el ruido baja de ese valor, el bucle termina y el programa pasa a la etapa final de la partida.</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La Lógica de Nuestra Batalla</a:t>
            </a:r>
          </a:p>
        </p:txBody>
      </p:sp>
      <p:pic>
        <p:nvPicPr>
          <p:cNvPr id="3" name="Picture Placeholder 2" descr="src_22.2-scream-battle_c-battle-logic.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Nuestra arquitectura combina todo lo aprendido:</a:t>
            </a:r>
          </a:p>
          <a:p>
            <a:pPr/>
            <a:r>
              <a:rPr sz="1400"/>
              <a:t>Usamos una variable booleana, `partidaEnCurso`, para controlar si se puede empezar una nueva partida (gestiona el estado de </a:t>
            </a:r>
            <a:r>
              <a:rPr sz="1400" b="1"/>
              <a:t>Espera</a:t>
            </a:r>
            <a:r>
              <a:rPr sz="1400"/>
              <a:t> y </a:t>
            </a:r>
            <a:r>
              <a:rPr sz="1400" b="1"/>
              <a:t>Cooldown</a:t>
            </a:r>
            <a:r>
              <a:rPr sz="1400"/>
              <a:t>).</a:t>
            </a:r>
          </a:p>
          <a:p>
            <a:pPr/>
            <a:r>
              <a:rPr sz="1400"/>
              <a:t>Comprobamos si inició el juego, y mientras el nivel de ruido sea mayor o igual a 5, la barra sigue avanzando </a:t>
            </a:r>
            <a:r>
              <a:rPr sz="1400" b="1"/>
              <a:t>un LED cada medio segundo</a:t>
            </a:r>
            <a:r>
              <a:rPr sz="1400"/>
              <a:t> (gestiona el estado de </a:t>
            </a:r>
            <a:r>
              <a:rPr sz="1400" b="1"/>
              <a:t>Conteo</a:t>
            </a:r>
            <a:r>
              <a:rPr sz="1400"/>
              <a:t> para encender la pantalla LED).</a:t>
            </a:r>
          </a:p>
          <a:p>
            <a:pPr/>
            <a:r>
              <a:rPr sz="1400"/>
              <a:t>Un </a:t>
            </a:r>
            <a:r>
              <a:rPr sz="1400" b="1"/>
              <a:t>evento</a:t>
            </a:r>
            <a:r>
              <a:rPr sz="1400"/>
              <a:t> de ruido fuerte pone en marcha el juego activando `partidaEnCurso`. El evento se dispara siempre; es el </a:t>
            </a:r>
            <a:r>
              <a:rPr sz="1400" b="1"/>
              <a:t>bucle principal</a:t>
            </a:r>
            <a:r>
              <a:rPr sz="1400"/>
              <a:t> el que solo le hace caso cuando está en </a:t>
            </a:r>
            <a:r>
              <a:rPr sz="1400" b="1"/>
              <a:t>Espera</a:t>
            </a:r>
            <a:r>
              <a:rPr sz="1400"/>
              <a:t>.</a:t>
            </a:r>
          </a:p>
          <a:p>
            <a:pPr/>
            <a:r>
              <a:rPr sz="1400"/>
              <a:t>El </a:t>
            </a:r>
            <a:r>
              <a:rPr sz="1400" b="1"/>
              <a:t>bucle principal</a:t>
            </a:r>
            <a:r>
              <a:rPr sz="1400"/>
              <a:t> se encarga del resto: actualiza la pantalla si estamos </a:t>
            </a:r>
            <a:r>
              <a:rPr sz="1400" b="1"/>
              <a:t>Contando</a:t>
            </a:r>
            <a:r>
              <a:rPr sz="1400"/>
              <a:t> y cuando el ruido se detiene pasa al estado </a:t>
            </a:r>
            <a:r>
              <a:rPr sz="1400" b="1"/>
              <a:t>Terminado</a:t>
            </a:r>
            <a:r>
              <a:rPr sz="1400"/>
              <a: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Crear</a:t>
            </a:r>
          </a:p>
        </p:txBody>
      </p:sp>
      <p:sp>
        <p:nvSpPr>
          <p:cNvPr id="3" name="Text Placeholder 2"/>
          <p:cNvSpPr>
            <a:spLocks noGrp="1"/>
          </p:cNvSpPr>
          <p:nvPr>
            <p:ph type="body" idx="12" sz="quarter"/>
          </p:nvPr>
        </p:nvSpPr>
        <p:spPr/>
        <p:txBody>
          <a:bodyPr/>
          <a:lstStyle/>
          <a:p>
            <a:r>
              <a:rPr sz="1400"/>
              <a:t>Necesitaremos 3 componentes: NivelRuido para escuchar los gritos, y DibujoLED para mostrar el tiempo del grito mediante los leds, y ReproductorSonido para dar retroalimentación al momento de aumentar el tiempo y al finalizar la partida.</a:t>
            </a:r>
          </a:p>
          <a:p>
            <a:r>
              <a:rPr sz="1400"/>
              <a:t>Asegúrate de tenerlos listos en tu espacio de trabajo. Puedes abrirlos en la misma ventana.</a:t>
            </a:r>
          </a:p>
        </p:txBody>
      </p:sp>
      <p:sp>
        <p:nvSpPr>
          <p:cNvPr id="4" name="Chart Placeholder 3"/>
          <p:cNvSpPr>
            <a:spLocks noGrp="1"/>
          </p:cNvSpPr>
          <p:nvPr>
            <p:ph type="chart" idx="14" sz="quarter"/>
          </p:nvPr>
        </p:nvSpPr>
        <p:spPr/>
        <p:txBody>
          <a:bodyPr/>
          <a:p>
            <a:r>
              <a:rPr sz="1400"/>
              <a:t>¡Que comience la Batalla de Gritos!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7a1191904b5ca4aa50795d7ca618e0a5.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Observa el trabajo en equipo entre el evento y el bucle. El bloque de </a:t>
            </a:r>
            <a:r>
              <a:rPr sz="1400" b="1"/>
              <a:t>evento</a:t>
            </a:r>
            <a:r>
              <a:rPr sz="1400"/>
              <a:t> solo tiene una misión: si detecta aumento repentino de ruido, pone en marcha el juego activando `partidaEnCurso`.</a:t>
            </a:r>
          </a:p>
          <a:p>
            <a:r>
              <a:rPr sz="1400"/>
              <a:t>El </a:t>
            </a:r>
            <a:r>
              <a:rPr sz="1400" b="1"/>
              <a:t>bucle principal</a:t>
            </a:r>
            <a:r>
              <a:rPr sz="1400"/>
              <a:t> se encarga de todo lo demás: si `partidaEnCurso` está en marcha (el juego está activo), se establecerán las variables `columna` y `fila` en la primera posición de la pantalla LED, mientras el nivel de ruido sea mayor o igual a 5, se irá recorriendo la pantalla LED mediante sus filas y columnas. Dentro de este bucle `repetir mientras`, se irá  iluminando la pantalla LED progresivamente en base a las variables `fila` y `columna`, para luego reproducir un sonido que demuestra avance, esperar medio segundo y continuar, aquí es donde la variable `columna` avanza para seguir iluminando los demás LEDs, ya que se le irá sumando 1 a su valor. El avance funciona como escribir en un cuaderno: se suma 1 a la columna; si se pasó del borde, vuelve a la primera columna y baja una fila; y si se pasó de la última fila, vuelve arriba — con la pantalla llena, el gritómetro repinta sobre lo encendido y ya no se ve cambio aunque el grito siga.</a:t>
            </a:r>
          </a:p>
          <a:p>
            <a:r>
              <a:rPr sz="1400"/>
              <a:t>Cuando el nivel de ruido sea menor a 5, significa que ya no estás gritando, por ende, termina la partida. Para mostrar esto, se reproduce un sonido final y se esperan 5 segundos, para finalmente devolver `partidaEnCurso` a falso y poder repetir el juego.</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https://app.protobject.com/generate?eq-gritometro-tiempo-gritos&amp;es&amp;dynamic&amp;-1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r>
              <a:rPr sz="1400"/>
              <a:t>Este programa gestiona varios "estados". ¿Puedes nombrar los diferentes estados y qué variables los controlan?</a:t>
            </a:r>
          </a:p>
          <a:p>
            <a:r>
              <a:rPr sz="1400"/>
              <a:t>Describe el propósito del evento y el propósito del bucle principal. ¿Por qué se necesitan ambos para que este juego funcione correctamente?</a:t>
            </a:r>
          </a:p>
          <a:p>
            <a:r>
              <a:rPr sz="1400"/>
              <a:t>Si quisieras que el juego fuera más difícil (que haya que gritar más tiempo para que se enciendan los LEDS), ¿qué valor en el código cambiarías?</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