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eq-metronomo-con-inclinacion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Spiega con parole tue perché usiamo questa logica temporale con variabili e millisecondi invece di un semplice blocco `aspetta`.</a:t>
            </a:r>
          </a:p>
          <a:p>
            <a:r>
              <a:rPr sz="1400"/>
              <a:t>La formula per l'intervallo è `60000 / BPM`. Se i BPM sono 60, quanto vale l'intervallo? E se i BPM sono 120? Il risultato matematico ha senso nel mondo reale?</a:t>
            </a:r>
          </a:p>
          <a:p>
            <a:r>
              <a:rPr sz="1400"/>
              <a:t>Cosa pensi che succederebbe se ti dimenticassi di aggiornare la variabile `ultimoBattito` dentro il blocco `se`?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Metronomo del DJ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Combina sensori, matematica e una logica temporale avanzata per costruire uno strumento da DJ professionale: un metronomo il cui tempo controlli con l'inclinazione.</a:t>
            </a:r>
          </a:p>
        </p:txBody>
      </p:sp>
      <p:pic>
        <p:nvPicPr>
          <p:cNvPr id="4" name="Picture Placeholder 3" descr="src_22.1-dj-metronome_22.1-metronomo-de-dj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22.1_dj_metronom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 cos'è un Metronomo?</a:t>
            </a:r>
          </a:p>
        </p:txBody>
      </p:sp>
      <p:pic>
        <p:nvPicPr>
          <p:cNvPr id="3" name="Picture Placeholder 2" descr="src_22.1-dj-metronome_a-metronom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metronomo è uno strumento indispensabile per i musicisti. Produce un battito, o clic, a una velocità costante e regolabile per aiutarli a mantenere un tempo stabile. La velocità si misura in </a:t>
            </a:r>
            <a:r>
              <a:rPr sz="1400" b="1"/>
              <a:t>BPM (Beats Per Minute)</a:t>
            </a:r>
            <a:r>
              <a:rPr sz="1400"/>
              <a:t>, cioè "Battiti Al Minuto". Un tempo di 60 BPM significa esattamente un battito al secondo.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Problema di 'Aspetta'</a:t>
            </a:r>
          </a:p>
        </p:txBody>
      </p:sp>
      <p:pic>
        <p:nvPicPr>
          <p:cNvPr id="3" name="Picture Placeholder 2" descr="src_22.1-dj-metronome_b-waiting-problem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nostro primo istinto potrebbe essere quello di usare un loop con un blocco `aspetta`. Il guaio è che `aspetta` </a:t>
            </a:r>
            <a:r>
              <a:rPr sz="1400" b="1"/>
              <a:t>blocca</a:t>
            </a:r>
            <a:r>
              <a:rPr sz="1400"/>
              <a:t> il programma. Mentre è in pausa, non può fare nient'altro: non può leggere il sensore di inclinazione per regolare il tempo, non può aggiornare lo schermo, non può rispondere ai pulsanti. Per uno strumento che deve restare fluido e reattivo in tempo reale, questo metodo non funziona.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Logica Temporale Avanzata (Non Bloccante)</a:t>
            </a:r>
          </a:p>
        </p:txBody>
      </p:sp>
      <p:pic>
        <p:nvPicPr>
          <p:cNvPr id="3" name="Picture Placeholder 2" descr="src_22.1-dj-metronome_c-advanced-time-logic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 professionisti usano una logica che non "congela" mai il programma. Funziona come un cronometro tenuto in mano:</a:t>
            </a:r>
          </a:p>
          <a:p>
            <a:pPr/>
            <a:r>
              <a:rPr sz="1400"/>
              <a:t>1.  Salviamo in una variabile (`ultimoBattito`) il momento esatto in cui è avvenuto l'ultimo battito.</a:t>
            </a:r>
          </a:p>
          <a:p>
            <a:pPr/>
            <a:r>
              <a:rPr sz="1400"/>
              <a:t>2.  Dentro un loop che viene eseguito molto, molto velocemente, calcoliamo di continuo il tempo trascorso e lo salviamo con un nome tutto suo: `tempoTrascorso = millisecondi − ultimoBattito`.</a:t>
            </a:r>
          </a:p>
          <a:p>
            <a:pPr/>
            <a:r>
              <a:rPr sz="1400"/>
              <a:t>3.  </a:t>
            </a:r>
            <a:r>
              <a:rPr sz="1400" b="1"/>
              <a:t>SE</a:t>
            </a:r>
            <a:r>
              <a:rPr sz="1400"/>
              <a:t> quel `tempoTrascorso` è </a:t>
            </a:r>
            <a:r>
              <a:rPr sz="1400" b="1"/>
              <a:t>maggiore</a:t>
            </a:r>
            <a:r>
              <a:rPr sz="1400"/>
              <a:t> dell'`intervalloBattito` che desideriamo — `se (tempoTrascorso &gt; intervalloBattito)` —, sappiamo che è ora di un nuovo battito!</a:t>
            </a:r>
          </a:p>
          <a:p>
            <a:pPr/>
            <a:r>
              <a:rPr sz="1400"/>
              <a:t>4.  Quando il battito avviene, il passaggio più importante è </a:t>
            </a:r>
            <a:r>
              <a:rPr sz="1400" b="1"/>
              <a:t>aggiornare `ultimoBattito` con il valore di `millisecondi`</a:t>
            </a:r>
            <a:r>
              <a:rPr sz="1400"/>
              <a:t>, il che di fatto "azzera" il cronometro per il battito successivo.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Matematica del Ritmo</a:t>
            </a:r>
          </a:p>
        </p:txBody>
      </p:sp>
      <p:pic>
        <p:nvPicPr>
          <p:cNvPr id="3" name="Picture Placeholder 2" descr="src_22.1-dj-metronome_d-interval-formula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Perché la nostra logica temporale funzioni, dobbiamo calcolare l'intervallo giusto a partire dai BPM. La formula è semplice. Sapendo che in un minuto ci sono 60 secondi e che in un secondo ci sono 1000 millisecondi, in un minuto ci sono 60.000 millisecondi.</a:t>
            </a:r>
          </a:p>
          <a:p>
            <a:r>
              <a:rPr sz="1400"/>
              <a:t/>
            </a:r>
            <a:r>
              <a:rPr sz="1400" b="1"/>
              <a:t>`Intervallo (in millisecondi) = 60000 / BPM`</a:t>
            </a:r>
            <a:r>
              <a:rPr sz="1400"/>
              <a:t/>
            </a:r>
          </a:p>
          <a:p>
            <a:r>
              <a:rPr sz="1400"/>
              <a:t>Useremo questa formula per tradurre il tempo che leggiamo dal sensore nella pausa precisa di cui il nostro programma ha bisogno.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2 componenti: Inclinazione per controllare i BPM e BatteriaMusicale per il suono del battito.</a:t>
            </a:r>
          </a:p>
          <a:p>
            <a:r>
              <a:rPr sz="1400"/>
              <a:t>Ricorda di scansionare o aprire tutti i componenti.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il metronomo da DJ!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703bfd9f73a390cd166f608469e5ab44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All'interno del `loop principale`, per prima cosa mappiamo l'inclinazione su una gamma di `bpm`. Con quel `bpm` calcoliamo l'`intervalloBattito` necessario e, con l'orologio, il `tempoTrascorso` dall'`ultimoBattito`. Il condizionale `se` è il cervello del metronomo: confronta quelle due durate — `tempoTrascorso &gt; intervalloBattito`. Se è passato abbastanza tempo, riproduce il suono e — il passaggio più importante — aggiorna `ultimoBattito` al tempo attuale, così che il ciclo possa ricominciare da capo.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https://app.protobject.com/generate?eq-metronomo-con-inclinacion&amp;it&amp;dynamic&amp;-1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