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eq-metronomo-con-inclinacion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Explica con tus palabras por qué usamos esta lógica de tiempo con variables y milisegundos en lugar de un simple bloque `esperar`.</a:t>
            </a:r>
          </a:p>
          <a:p>
            <a:r>
              <a:rPr sz="1400"/>
              <a:t>La fórmula para el intervalo es `60000 / BPM`. Si los BPM son 60, ¿cuál es el intervalo? ¿Y si los BPM son 120? ¿El resultado matemático tiene sentido en el mundo real?</a:t>
            </a:r>
          </a:p>
          <a:p>
            <a:r>
              <a:rPr sz="1400"/>
              <a:t>¿Qué crees que pasaría si te olvidaras de actualizar la variable `ultimoPulso` dentro del bloque `si`?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Metrónomo de DJ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Combina sensores, matemáticas y una lógica de tiempo avanzada para construir una herramienta de DJ profesional: un metrónomo cuyo tempo controlas con la inclinación.</a:t>
            </a:r>
          </a:p>
        </p:txBody>
      </p:sp>
      <p:pic>
        <p:nvPicPr>
          <p:cNvPr id="4" name="Picture Placeholder 3" descr="src_22.1-dj-metronome_22.1-metronomo-de-dj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22.1_dj_metrono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 Metrónomo?</a:t>
            </a:r>
          </a:p>
        </p:txBody>
      </p:sp>
      <p:pic>
        <p:nvPicPr>
          <p:cNvPr id="3" name="Picture Placeholder 2" descr="src_22.1-dj-metronome_a-metronom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metrónomo es una herramienta esencial para los músicos. Produce un pulso o clic a una velocidad constante y ajustable para ayudarles a mantener un tempo estable. La velocidad se mide en </a:t>
            </a:r>
            <a:r>
              <a:rPr sz="1400" b="1"/>
              <a:t>BPM (Beats Per Minute)</a:t>
            </a:r>
            <a:r>
              <a:rPr sz="1400"/>
              <a:t>, o "Pulsos Por Minuto". Un tempo de 60 BPM significa exactamente un pulso cada segundo.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Problema con 'Esperar'</a:t>
            </a:r>
          </a:p>
        </p:txBody>
      </p:sp>
      <p:pic>
        <p:nvPicPr>
          <p:cNvPr id="3" name="Picture Placeholder 2" descr="src_22.1-dj-metronome_b-waiting-problem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Nuestro primer instinto podría ser usar un bucle con un bloque `esperar`. Sin embargo, `esperar` </a:t>
            </a:r>
            <a:r>
              <a:rPr sz="1400" b="1"/>
              <a:t>bloquea</a:t>
            </a:r>
            <a:r>
              <a:rPr sz="1400"/>
              <a:t> el programa. Mientras está en pausa, no puede hacer nada más: no puede leer el sensor de inclinación para ajustar el tempo, no puede actualizar la pantalla, no puede responder a botones. Para una herramienta que necesita ser fluida y responsiva en tiempo real, este método no funciona.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Lógica de Tiempo Avanzada (No Bloqueante)</a:t>
            </a:r>
          </a:p>
        </p:txBody>
      </p:sp>
      <p:pic>
        <p:nvPicPr>
          <p:cNvPr id="3" name="Picture Placeholder 2" descr="src_22.1-dj-metronome_c-advanced-time-logic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Los profesionales usan una lógica que nunca "congela" el programa. Funciona como un cronómetro manual:</a:t>
            </a:r>
          </a:p>
          <a:p>
            <a:pPr/>
            <a:r>
              <a:rPr sz="1400"/>
              <a:t>1.  Guardamos el momento exacto en que ocurrió el último pulso en una variable (`ultimoPulso`).</a:t>
            </a:r>
          </a:p>
          <a:p>
            <a:pPr/>
            <a:r>
              <a:rPr sz="1400"/>
              <a:t>2.  En un bucle que se ejecuta muy, muy rápido, constantemente calculamos el tiempo que ha pasado y lo guardamos con nombre propio: `tiempoTranscurrido = milisegundos − ultimoPulso`.</a:t>
            </a:r>
          </a:p>
          <a:p>
            <a:pPr/>
            <a:r>
              <a:rPr sz="1400"/>
              <a:t>3.  </a:t>
            </a:r>
            <a:r>
              <a:rPr sz="1400" b="1"/>
              <a:t>SI</a:t>
            </a:r>
            <a:r>
              <a:rPr sz="1400"/>
              <a:t> ese `tiempoTranscurrido` es </a:t>
            </a:r>
            <a:r>
              <a:rPr sz="1400" b="1"/>
              <a:t>mayor</a:t>
            </a:r>
            <a:r>
              <a:rPr sz="1400"/>
              <a:t> que nuestro `intervaloPulso` deseado — `si (tiempoTranscurrido &gt; intervaloPulso)` —, ¡sabemos que es hora de un nuevo pulso!</a:t>
            </a:r>
          </a:p>
          <a:p>
            <a:pPr/>
            <a:r>
              <a:rPr sz="1400"/>
              <a:t>4.  Cuando ocurre el pulso, el paso más importante es </a:t>
            </a:r>
            <a:r>
              <a:rPr sz="1400" b="1"/>
              <a:t>actualizar `ultimoPulso` al valor de `milisegundos`</a:t>
            </a:r>
            <a:r>
              <a:rPr sz="1400"/>
              <a:t>, lo que efectivamente "reinicia" el cronómetro para el siguiente pulso.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 Matemáticas del Ritmo</a:t>
            </a:r>
          </a:p>
        </p:txBody>
      </p:sp>
      <p:pic>
        <p:nvPicPr>
          <p:cNvPr id="3" name="Picture Placeholder 2" descr="src_22.1-dj-metronome_d-interval-formula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que nuestra lógica de tiempo funcione, necesitamos calcular el intervalo correcto a partir de los BPM. La fórmula es simple. Sabiendo que hay 60 segundos en un minuto y 1000 milisegundos en un segundo, hay 60.000 milisegundos en un minuto.</a:t>
            </a:r>
          </a:p>
          <a:p>
            <a:r>
              <a:rPr sz="1400"/>
              <a:t/>
            </a:r>
            <a:r>
              <a:rPr sz="1400" b="1"/>
              <a:t>`Intervalo (en milisegundos) = 60000 / BPM`</a:t>
            </a:r>
            <a:r>
              <a:rPr sz="1400"/>
              <a:t/>
            </a:r>
          </a:p>
          <a:p>
            <a:r>
              <a:rPr sz="1400"/>
              <a:t>Usaremos esta fórmula para traducir el tempo que leemos del sensor a la pausa precisa que nuestro programa necesita.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2 componentes: Inclinación para controlar los BPM y BateríaMusical para el sonido del pulso.</a:t>
            </a:r>
          </a:p>
          <a:p>
            <a:r>
              <a:rPr sz="1400"/>
              <a:t>Recuerda escanear o abrir todos los componentes.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¡A construir el metrónomo de DJ!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82040a633dfcb76446d95410ffc3bdc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Dentro del `bucle principal`, primero mapeamos la inclinación a un rango de `bpm`. Con ese `bpm` calculamos el `intervaloPulso` necesario y, con el reloj, el `tiempoTranscurrido` desde el `ultimoPulso`. El condicional `si` es el cerebro del metrónomo: compara esas dos duraciones — `tiempoTranscurrido &gt; intervaloPulso`. Si ha pasado suficiente tiempo, reproduce el sonido y —el paso más importante— actualiza `ultimoPulso` al tiempo actual para que el ciclo pueda comenzar de nuevo.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https://app.protobject.com/generate?eq-metronomo-con-inclinacion&amp;es&amp;dynamic&amp;-1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