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eq-metronomo-con-inclinacion&amp;en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Explain in your own words why we use this timing logic with variables and milliseconds instead of a simple `wait` block.</a:t>
            </a:r>
          </a:p>
          <a:p>
            <a:r>
              <a:rPr sz="1400"/>
              <a:t>The formula for the interval is `60000 / BPM`. If the BPM is 60, what is the interval? And if the BPM is 120? Does the result of the math make sense in the real world?</a:t>
            </a:r>
          </a:p>
          <a:p>
            <a:r>
              <a:rPr sz="1400"/>
              <a:t>What do you think would happen if you forgot to update the `lastBeat` variable inside the `if` block?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DJ Metronome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Combine sensors, math, and advanced timing logic to build a professional DJ tool: a metronome whose tempo you control by tilting your phone.</a:t>
            </a:r>
          </a:p>
        </p:txBody>
      </p:sp>
      <p:pic>
        <p:nvPicPr>
          <p:cNvPr id="4" name="Picture Placeholder 3" descr="src_22.1-dj-metronome_22.1-metronomo-de-dj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22.1_dj_metronom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Metronome?</a:t>
            </a:r>
          </a:p>
        </p:txBody>
      </p:sp>
      <p:pic>
        <p:nvPicPr>
          <p:cNvPr id="3" name="Picture Placeholder 2" descr="src_22.1-dj-metronome_a-metronom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metronome is an essential tool for musicians. It produces a beat, or click, at a steady, adjustable speed to help them hold a stable tempo. That speed is measured in </a:t>
            </a:r>
            <a:r>
              <a:rPr sz="1400" b="1"/>
              <a:t>BPM (Beats Per Minute)</a:t>
            </a:r>
            <a:r>
              <a:rPr sz="1400"/>
              <a:t>. A tempo of 60 BPM means exactly one beat every second.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Problem with 'Wait'</a:t>
            </a:r>
          </a:p>
        </p:txBody>
      </p:sp>
      <p:pic>
        <p:nvPicPr>
          <p:cNvPr id="3" name="Picture Placeholder 2" descr="src_22.1-dj-metronome_b-waiting-problem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Our first instinct might be to use a loop with a `wait` block. The trouble is that `wait` </a:t>
            </a:r>
            <a:r>
              <a:rPr sz="1400" b="1"/>
              <a:t>blocks</a:t>
            </a:r>
            <a:r>
              <a:rPr sz="1400"/>
              <a:t> the program. While it is paused, it can't do anything else: it can't read the tilt sensor to adjust the tempo, it can't update the screen, it can't respond to buttons. For a tool that has to stay smooth and responsive in real time, this method simply doesn't work.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Advanced Timing Logic (Non-Blocking)</a:t>
            </a:r>
          </a:p>
        </p:txBody>
      </p:sp>
      <p:pic>
        <p:nvPicPr>
          <p:cNvPr id="3" name="Picture Placeholder 2" descr="src_22.1-dj-metronome_c-advanced-time-logic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Professionals use logic that never "freezes" the program. It works like a stopwatch in your hand:</a:t>
            </a:r>
          </a:p>
          <a:p>
            <a:pPr/>
            <a:r>
              <a:rPr sz="1400"/>
              <a:t>1.  We store the exact moment the last beat happened in a variable (`lastBeat`).</a:t>
            </a:r>
          </a:p>
          <a:p>
            <a:pPr/>
            <a:r>
              <a:rPr sz="1400"/>
              <a:t>2.  Inside a loop that runs very, very fast, we constantly work out how much time has gone by and store it under a name of its own: `elapsedTime = milliseconds − lastBeat`.</a:t>
            </a:r>
          </a:p>
          <a:p>
            <a:pPr/>
            <a:r>
              <a:rPr sz="1400"/>
              <a:t>3.  </a:t>
            </a:r>
            <a:r>
              <a:rPr sz="1400" b="1"/>
              <a:t>IF</a:t>
            </a:r>
            <a:r>
              <a:rPr sz="1400"/>
              <a:t> that `elapsedTime` is </a:t>
            </a:r>
            <a:r>
              <a:rPr sz="1400" b="1"/>
              <a:t>greater</a:t>
            </a:r>
            <a:r>
              <a:rPr sz="1400"/>
              <a:t> than the `beatInterval` we want — `if (elapsedTime &gt; beatInterval)` — we know it's time for a new beat!</a:t>
            </a:r>
          </a:p>
          <a:p>
            <a:pPr/>
            <a:r>
              <a:rPr sz="1400"/>
              <a:t>4.  When the beat happens, the most important step is to </a:t>
            </a:r>
            <a:r>
              <a:rPr sz="1400" b="1"/>
              <a:t>update `lastBeat` to the value of `milliseconds`</a:t>
            </a:r>
            <a:r>
              <a:rPr sz="1400"/>
              <a:t>, which effectively "resets" the stopwatch for the next beat.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Math of the Beat</a:t>
            </a:r>
          </a:p>
        </p:txBody>
      </p:sp>
      <p:pic>
        <p:nvPicPr>
          <p:cNvPr id="3" name="Picture Placeholder 2" descr="src_22.1-dj-metronome_d-interval-formula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For our timing logic to work, we need to calculate the right interval from the BPM. The formula is simple. Knowing that there are 60 seconds in a minute and 1000 milliseconds in a second, there are 60,000 milliseconds in a minute.</a:t>
            </a:r>
          </a:p>
          <a:p>
            <a:r>
              <a:rPr sz="1400"/>
              <a:t/>
            </a:r>
            <a:r>
              <a:rPr sz="1400" b="1"/>
              <a:t>`Interval (in milliseconds) = 60000 / BPM`</a:t>
            </a:r>
            <a:r>
              <a:rPr sz="1400"/>
              <a:t/>
            </a:r>
          </a:p>
          <a:p>
            <a:r>
              <a:rPr sz="1400"/>
              <a:t>We'll use this formula to turn the tempo we read from the sensor into the exact gap our program needs.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We'll need 2 components: Inclination to control the BPM and MusicalDrum for the sound of the beat.</a:t>
            </a:r>
          </a:p>
          <a:p>
            <a:r>
              <a:rPr sz="1400"/>
              <a:t>Remember to scan or open all the components.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build the DJ metronome!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8a2a13fb8dda23854e89a427fc745b7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Inside the `main loop`, we first map the tilt to a range of `bpm`. From that `bpm` we calculate the `beatInterval` we need and, from the clock, the `elapsedTime` since the `lastBeat`. The `if` conditional is the brain of the metronome: it compares those two durations — `elapsedTime &gt; beatInterval`. If enough time has gone by, it plays the sound and — the most important step — updates `lastBeat` to the current time so the cycle can start over.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https://app.protobject.com/generate?eq-metronomo-con-inclinacion&amp;en&amp;dynamic&amp;-1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