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hyperlink" Target="https://app.protobject.com/generate?it-a22-pointermap&amp;it&amp;dynamic&amp;-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Rifletti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/>
            <a:r>
              <a:rPr sz="1400"/>
              <a:t>★ Quale sensore agisce come una bussola, rilevando il nord magnetico?</a:t>
            </a:r>
          </a:p>
          <a:p>
            <a:pPr/>
            <a:r>
              <a:rPr sz="1400"/>
              <a:t>★ Quale sensore è il migliore per rilevare inclinazioni e rotazioni?</a:t>
            </a:r>
          </a:p>
          <a:p>
            <a:pPr/>
            <a:r>
              <a:rPr sz="1400"/>
              <a:t>★ Qual è lo scopo del pulsante 'reset' in questo progetto? Cosa succede se non lo usi?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Il Puntatore Digitale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Combina l'accelerometro, il giroscopio e il magnetometro del tuo telefono per creare un puntatore che puoi controllare con il movimento.</a:t>
            </a:r>
          </a:p>
        </p:txBody>
      </p:sp>
      <p:pic>
        <p:nvPicPr>
          <p:cNvPr id="4" name="Picture Placeholder 3" descr="22.puntero-presentacione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Cosa faremo?</a:t>
            </a:r>
          </a:p>
        </p:txBody>
      </p:sp>
      <p:pic>
        <p:nvPicPr>
          <p:cNvPr id="3" name="Picture Placeholder 2" descr="22_laser_pointer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Come fa il telefono a conoscere la sua orientazione?</a:t>
            </a:r>
          </a:p>
        </p:txBody>
      </p:sp>
      <p:pic>
        <p:nvPicPr>
          <p:cNvPr id="3" name="Picture Placeholder 2" descr="a-orientatio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Immagina di essere in una stanza buia e vuota con gli occhi bendati. Probabilmente potresti ancora indicare 'su' e 'giù' perché puoi sentire la gravità. Il tuo telefono fa qualcosa di simile, ma è molto più avanzato. Per conoscere la sua esatta orientazione nello spazio 3D, utilizza un team di sensori specializzati.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Incontra il Team dei Sensori</a:t>
            </a:r>
          </a:p>
        </p:txBody>
      </p:sp>
      <p:pic>
        <p:nvPicPr>
          <p:cNvPr id="3" name="Picture Placeholder 2" descr="z-accelerometer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Il senso dell'orientamento del tuo telefono proviene da tre specialisti principali:</a:t>
            </a:r>
          </a:p>
          <a:p>
            <a:pPr/>
            <a:r>
              <a:rPr sz="1400"/>
              <a:t>★ </a:t>
            </a:r>
            <a:r>
              <a:rPr sz="1400" b="1"/>
              <a:t>Accelerometro</a:t>
            </a:r>
            <a:r>
              <a:rPr sz="1400"/>
              <a:t>: Il 'Rilevatore di Movimento'. Percepisce l'accelerazione lineare — muovendosi avanti/indietro, sinistra/destra e su/giù.</a:t>
            </a:r>
          </a:p>
          <a:p>
            <a:pPr/>
            <a:r>
              <a:rPr sz="1400"/>
              <a:t>★ </a:t>
            </a:r>
            <a:r>
              <a:rPr sz="1400" b="1"/>
              <a:t>Giroscopio</a:t>
            </a:r>
            <a:r>
              <a:rPr sz="1400"/>
              <a:t>: Lo 'Specialista della Rotazione'. Rileva torsioni e giri, misurando i cambiamenti nell'angolo del telefono.</a:t>
            </a:r>
          </a:p>
          <a:p>
            <a:pPr/>
            <a:r>
              <a:rPr sz="1400"/>
              <a:t>★ </a:t>
            </a:r>
            <a:r>
              <a:rPr sz="1400" b="1"/>
              <a:t>Magnetometro</a:t>
            </a:r>
            <a:r>
              <a:rPr sz="1400"/>
              <a:t>: Il 'Navigatore'. È una bussola digitale che rileva i campi magnetici, sapendo sempre da che parte è il Nord.</a:t>
            </a:r>
          </a:p>
        </p:txBody>
      </p:sp>
      <p:pic>
        <p:nvPicPr>
          <p:cNvPr id="5" name="Picture Placeholder 4" descr="b-gyroscope-orientation.png"/>
          <p:cNvPicPr>
            <a:picLocks noGrp="1" noChangeAspect="1"/>
          </p:cNvPicPr>
          <p:nvPr>
            <p:ph type="pic" idx="13" sz="quarter"/>
          </p:nvPr>
        </p:nvPicPr>
        <p:blipFill>
          <a:blip r:embed="rId3"/>
          <a:srcRect l="647" r="647"/>
          <a:stretch>
            <a:fillRect/>
          </a:stretch>
        </p:blipFill>
        <p:spPr/>
      </p:pic>
      <p:pic>
        <p:nvPicPr>
          <p:cNvPr id="6" name="Picture Placeholder 5" descr="c-magnetometer.png"/>
          <p:cNvPicPr>
            <a:picLocks noGrp="1" noChangeAspect="1"/>
          </p:cNvPicPr>
          <p:nvPr>
            <p:ph type="pic" idx="14" sz="quarter"/>
          </p:nvPr>
        </p:nvPicPr>
        <p:blipFill>
          <a:blip r:embed="rId4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Lavorare Insieme: Fusione di Sensori</a:t>
            </a:r>
          </a:p>
        </p:txBody>
      </p:sp>
      <p:pic>
        <p:nvPicPr>
          <p:cNvPr id="3" name="Picture Placeholder 2" descr="d-fusion.it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Nessuno di questi sensori è perfetto da solo. L'accelerometro può essere instabile e il giroscopio può 'andare alla deriva' nel tempo. Ma quando lavorano insieme, i loro punti di forza coprono le debolezze reciproche. Questa collaborazione è chiamata </a:t>
            </a:r>
            <a:r>
              <a:rPr sz="1400" b="1"/>
              <a:t>Fusione di Sensori</a:t>
            </a:r>
            <a:r>
              <a:rPr sz="1400"/>
              <a:t>. Il software del telefono 'fonde' intelligentemente i dati di tutti e tre i sensori per ottenere una singola lettura altamente accurata della sua orientazione. È il lavoro di squadra definitivo!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Dalla Fusione alle Coordinate</a:t>
            </a:r>
          </a:p>
        </p:txBody>
      </p:sp>
      <p:pic>
        <p:nvPicPr>
          <p:cNvPr id="3" name="Picture Placeholder 2" descr="e-coordenates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Il risultato della Fusione di Sensori è un flusso di dati numerici. Il nostro lavoro come programmatori è dare un significato a quei dati. Quando muoviamo il telefono, i valori per gli assi di rotazione X e Y cambiano. Leggendo questi valori, possiamo mappare il movimento fisico del telefono alle coordinate X e Y di un puntatore sulla nostra tela digitale.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Crea il Puntatore per Presentazioni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Sullo stesso smartphone, aggiungi i componenti Direzione e TouchButton.</a:t>
            </a:r>
          </a:p>
          <a:p>
            <a:r>
              <a:rPr sz="1400"/>
              <a:t>Aggiungi il dispositivo WriteDraw aprendolo sul tuo computer/tablet cliccando su Apri in questa finestra.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Creiamo il prototipo: avremo bisogno di uno smartphone e di un computer/tablet.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Composizione del Codice</a:t>
            </a:r>
          </a:p>
        </p:txBody>
      </p:sp>
      <p:pic>
        <p:nvPicPr>
          <p:cNvPr id="3" name="Picture Placeholder 2" descr="screenshot_7b4aaf9cb0e4b7026f301c3f248ceb9f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Clicca sull'icona del punto interrogativo per aprire i commenti che spiegano il codice.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https://app.protobject.com/generate?it-a22-pointermap&amp;it&amp;dynamic&amp;-1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