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hyperlink" Target="https://app.protobject.com/generate?es-a22-pointermap&amp;es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Reflexiona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¿Qué sensor actúa como una brújula, detectando el norte magnético?</a:t>
            </a:r>
          </a:p>
          <a:p>
            <a:pPr/>
            <a:r>
              <a:rPr sz="1400"/>
              <a:t>★ ¿Qué sensor es el mejor para detectar inclinaciones y giros?</a:t>
            </a:r>
          </a:p>
          <a:p>
            <a:pPr/>
            <a:r>
              <a:rPr sz="1400"/>
              <a:t>★ ¿Cuál es el propósito del botón 'reset' en este proyecto? ¿Qué sucede si no lo usas?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El Puntero Digital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Combina el acelerómetro, el giroscopio y el magnetómetro de tu teléfono para crear un puntero que puedas controlar con el movimiento.</a:t>
            </a:r>
          </a:p>
        </p:txBody>
      </p:sp>
      <p:pic>
        <p:nvPicPr>
          <p:cNvPr id="4" name="Picture Placeholder 3" descr="22.puntero-presentacion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¿Qué haremos?</a:t>
            </a:r>
          </a:p>
        </p:txBody>
      </p:sp>
      <p:pic>
        <p:nvPicPr>
          <p:cNvPr id="3" name="Picture Placeholder 2" descr="22_laser_pointe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¿Cómo sabe el teléfono su orientación?</a:t>
            </a:r>
          </a:p>
        </p:txBody>
      </p:sp>
      <p:pic>
        <p:nvPicPr>
          <p:cNvPr id="3" name="Picture Placeholder 2" descr="a-orientat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Imagina que estás en una habitación oscura y vacía con los ojos vendados. Probablemente aún podrías señalar 'arriba' y 'abajo' porque puedes sentir la gravedad. Tu teléfono hace algo similar, pero es mucho más avanzado. Para conocer su orientación exacta en el espacio 3D, utiliza un equipo de sensores especializados.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Conoce al Equipo de Sensores</a:t>
            </a:r>
          </a:p>
        </p:txBody>
      </p:sp>
      <p:pic>
        <p:nvPicPr>
          <p:cNvPr id="3" name="Picture Placeholder 2" descr="z-accelerometer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El sentido de la orientación de tu teléfono proviene de tres especialistas principales:</a:t>
            </a:r>
          </a:p>
          <a:p>
            <a:pPr/>
            <a:r>
              <a:rPr sz="1400"/>
              <a:t>★ </a:t>
            </a:r>
            <a:r>
              <a:rPr sz="1400" b="1"/>
              <a:t>Acelerómetro</a:t>
            </a:r>
            <a:r>
              <a:rPr sz="1400"/>
              <a:t>: El 'Detector de Movimiento'. Siente la aceleración lineal: moverse hacia adelante/atrás, izquierda/derecha y arriba/abajo.</a:t>
            </a:r>
          </a:p>
          <a:p>
            <a:pPr/>
            <a:r>
              <a:rPr sz="1400"/>
              <a:t>★ </a:t>
            </a:r>
            <a:r>
              <a:rPr sz="1400" b="1"/>
              <a:t>Giroscopio</a:t>
            </a:r>
            <a:r>
              <a:rPr sz="1400"/>
              <a:t>: El 'Especialista en Rotación'. Detecta giros y vueltas, midiendo los cambios en el ángulo del teléfono.</a:t>
            </a:r>
          </a:p>
          <a:p>
            <a:pPr/>
            <a:r>
              <a:rPr sz="1400"/>
              <a:t>★ </a:t>
            </a:r>
            <a:r>
              <a:rPr sz="1400" b="1"/>
              <a:t>Magnetómetro</a:t>
            </a:r>
            <a:r>
              <a:rPr sz="1400"/>
              <a:t>: El 'Navegador'. Es una brújula digital que detecta campos magnéticos, sabiendo siempre en qué dirección está el Norte.</a:t>
            </a:r>
          </a:p>
        </p:txBody>
      </p:sp>
      <p:pic>
        <p:nvPicPr>
          <p:cNvPr id="5" name="Picture Placeholder 4" descr="b-gyroscope-orientation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  <p:pic>
        <p:nvPicPr>
          <p:cNvPr id="6" name="Picture Placeholder 5" descr="c-magnetometer.png"/>
          <p:cNvPicPr>
            <a:picLocks noGrp="1" noChangeAspect="1"/>
          </p:cNvPicPr>
          <p:nvPr>
            <p:ph type="pic" idx="14" sz="quarter"/>
          </p:nvPr>
        </p:nvPicPr>
        <p:blipFill>
          <a:blip r:embed="rId4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Trabajando Juntos: Fusión de Sensores</a:t>
            </a:r>
          </a:p>
        </p:txBody>
      </p:sp>
      <p:pic>
        <p:nvPicPr>
          <p:cNvPr id="3" name="Picture Placeholder 2" descr="d-fusion.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Ninguno de estos sensores es perfecto por sí solo. El acelerómetro puede ser tembloroso y el giroscopio puede 'desviarse' con el tiempo. Pero cuando trabajan juntos, sus fortalezas cubren las debilidades de los demás. Esta colaboración se llama </a:t>
            </a:r>
            <a:r>
              <a:rPr sz="1400" b="1"/>
              <a:t>Fusión de Sensores</a:t>
            </a:r>
            <a:r>
              <a:rPr sz="1400"/>
              <a:t>. El software del teléfono 'fusiona' inteligentemente los datos de los tres sensores para obtener una única lectura muy precisa de su orientación. ¡Es el trabajo en equipo definitivo!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 la Fusión a las Coordenadas</a:t>
            </a:r>
          </a:p>
        </p:txBody>
      </p:sp>
      <p:pic>
        <p:nvPicPr>
          <p:cNvPr id="3" name="Picture Placeholder 2" descr="e-coordenat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El resultado de la Fusión de Sensores es un flujo de datos numéricos. Nuestro trabajo como programadores es dar sentido a esos datos. Cuando movemos el teléfono, los valores de los ejes de rotación X e Y cambian. Al leer estos valores, podemos mapear el movimiento físico del teléfono a las coordenadas X e Y de un puntero en nuestro lienzo digital.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el Puntero de Presentación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En el mismo smartphone, agrega los componentes Dirección y TouchButton.</a:t>
            </a:r>
          </a:p>
          <a:p>
            <a:r>
              <a:rPr sz="1400"/>
              <a:t>Agrega el dispositivo WriteDraw abriéndolo en tu computadora/tableta haciendo clic en Abrir en esta ventana.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Creemos el prototipo: necesitaremos un smartphone y una computadora/tableta.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Composición del Código</a:t>
            </a:r>
          </a:p>
        </p:txBody>
      </p:sp>
      <p:pic>
        <p:nvPicPr>
          <p:cNvPr id="3" name="Picture Placeholder 2" descr="screenshot_8dbf870bfedd4e45408592c3e8e47fb8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Haz clic en el ícono del signo de interrogación para abrir los comentarios que explican el código.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https://app.protobject.com/generate?es-a22-pointermap&amp;es&amp;dynamic&amp;-1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