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hyperlink" Target="https://app.protobject.com/generate?en-a22-pointermap&amp;en&amp;dynamic&am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Reflect</a:t>
            </a:r>
          </a:p>
        </p:txBody>
      </p:sp>
      <p:sp>
        <p:nvSpPr>
          <p:cNvPr id="4" name="Content Placeholder 3"/>
          <p:cNvSpPr>
            <a:spLocks noGrp="1"/>
          </p:cNvSpPr>
          <p:nvPr>
            <p:ph idx="1"/>
          </p:nvPr>
        </p:nvSpPr>
        <p:spPr/>
        <p:txBody>
          <a:bodyPr/>
          <a:lstStyle/>
          <a:p>
            <a:pPr/>
            <a:r>
              <a:rPr sz="1400"/>
              <a:t>★ Which sensor acts like a compass, detecting magnetic north?</a:t>
            </a:r>
          </a:p>
          <a:p>
            <a:pPr/>
            <a:r>
              <a:rPr sz="1400"/>
              <a:t>★ Which sensor is best at detecting tilting and spinning?</a:t>
            </a:r>
          </a:p>
          <a:p>
            <a:pPr/>
            <a:r>
              <a:rPr sz="1400"/>
              <a:t>★ What is the purpose of the 'reset' button in this project? What happens if you don't use it?</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The Digital Pointer</a:t>
            </a:r>
          </a:p>
        </p:txBody>
      </p:sp>
      <p:sp>
        <p:nvSpPr>
          <p:cNvPr id="3" name="Subtitle 2"/>
          <p:cNvSpPr>
            <a:spLocks noGrp="1"/>
          </p:cNvSpPr>
          <p:nvPr>
            <p:ph type="subTitle" idx="1"/>
          </p:nvPr>
        </p:nvSpPr>
        <p:spPr/>
        <p:txBody>
          <a:bodyPr/>
          <a:lstStyle/>
          <a:p>
            <a:r>
              <a:t>Combine your phone's accelerometer, gyroscope, and magnetometer to create a pointer you can control with motion.</a:t>
            </a:r>
          </a:p>
        </p:txBody>
      </p:sp>
      <p:pic>
        <p:nvPicPr>
          <p:cNvPr id="4" name="Picture Placeholder 3" descr="22.puntero-presentaciones.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What will we do?</a:t>
            </a:r>
          </a:p>
        </p:txBody>
      </p:sp>
      <p:pic>
        <p:nvPicPr>
          <p:cNvPr id="3" name="Picture Placeholder 2" descr="22_laser_pointer.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How does the phone know its orientation?</a:t>
            </a:r>
          </a:p>
        </p:txBody>
      </p:sp>
      <p:pic>
        <p:nvPicPr>
          <p:cNvPr id="3" name="Picture Placeholder 2" descr="a-orientatio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Imagine you're in a dark, empty room with your eyes blindfolded. You could probably still point 'up' and 'down' because you can feel gravity. Your phone does something similar, but it's much more advanced. To know its exact orientation in 3D space, it uses a team of specialized sensors.</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Meet the Sensor Team</a:t>
            </a:r>
          </a:p>
        </p:txBody>
      </p:sp>
      <p:pic>
        <p:nvPicPr>
          <p:cNvPr id="3" name="Picture Placeholder 2" descr="z-accelerometer.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Your phone's sense of direction comes from three main specialists:</a:t>
            </a:r>
          </a:p>
          <a:p>
            <a:pPr/>
            <a:r>
              <a:rPr sz="1400"/>
              <a:t>★ </a:t>
            </a:r>
            <a:r>
              <a:rPr sz="1400" b="1"/>
              <a:t>Accelerometer</a:t>
            </a:r>
            <a:r>
              <a:rPr sz="1400"/>
              <a:t>: The 'Motion Detector.' It feels linear acceleration—moving forward/backward, left/right, and up/down.</a:t>
            </a:r>
          </a:p>
          <a:p>
            <a:pPr/>
            <a:r>
              <a:rPr sz="1400"/>
              <a:t>★ </a:t>
            </a:r>
            <a:r>
              <a:rPr sz="1400" b="1"/>
              <a:t>Gyroscope</a:t>
            </a:r>
            <a:r>
              <a:rPr sz="1400"/>
              <a:t>: The 'Rotation Specialist.' It detects twists and turns, measuring changes in the phone's angle.</a:t>
            </a:r>
          </a:p>
          <a:p>
            <a:pPr/>
            <a:r>
              <a:rPr sz="1400"/>
              <a:t>★ </a:t>
            </a:r>
            <a:r>
              <a:rPr sz="1400" b="1"/>
              <a:t>Magnetometer</a:t>
            </a:r>
            <a:r>
              <a:rPr sz="1400"/>
              <a:t>: The 'Navigator.' It's a digital compass that detects magnetic fields, always knowing which way is North.</a:t>
            </a:r>
          </a:p>
        </p:txBody>
      </p:sp>
      <p:pic>
        <p:nvPicPr>
          <p:cNvPr id="5" name="Picture Placeholder 4" descr="b-gyroscope-orientation.png"/>
          <p:cNvPicPr>
            <a:picLocks noGrp="1" noChangeAspect="1"/>
          </p:cNvPicPr>
          <p:nvPr>
            <p:ph type="pic" idx="13" sz="quarter"/>
          </p:nvPr>
        </p:nvPicPr>
        <p:blipFill>
          <a:blip r:embed="rId3"/>
          <a:srcRect l="647" r="647"/>
          <a:stretch>
            <a:fillRect/>
          </a:stretch>
        </p:blipFill>
        <p:spPr/>
      </p:pic>
      <p:pic>
        <p:nvPicPr>
          <p:cNvPr id="6" name="Picture Placeholder 5" descr="c-magnetometer.png"/>
          <p:cNvPicPr>
            <a:picLocks noGrp="1" noChangeAspect="1"/>
          </p:cNvPicPr>
          <p:nvPr>
            <p:ph type="pic" idx="14" sz="quarter"/>
          </p:nvPr>
        </p:nvPicPr>
        <p:blipFill>
          <a:blip r:embed="rId4"/>
          <a:srcRect l="647" r="647"/>
          <a:stretch>
            <a:fillRect/>
          </a:stretch>
        </p:blipFill>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Working Together: Sensor Fusion</a:t>
            </a:r>
          </a:p>
        </p:txBody>
      </p:sp>
      <p:pic>
        <p:nvPicPr>
          <p:cNvPr id="3" name="Picture Placeholder 2" descr="d-fusion.e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None of these sensors is perfect on its own. The accelerometer can be jittery, and the gyroscope can 'drift' over time. But when they work together, their strengths cover for each other's weaknesses. This collaboration is called </a:t>
            </a:r>
            <a:r>
              <a:rPr sz="1400" b="1"/>
              <a:t>Sensor Fusion</a:t>
            </a:r>
            <a:r>
              <a:rPr sz="1400"/>
              <a:t>. The phone's software intelligently 'fuses' the data from all three sensors to get a single, highly accurate reading of its orientation. It's the ultimate teamwork!</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From Fusion to Coordinates</a:t>
            </a:r>
          </a:p>
        </p:txBody>
      </p:sp>
      <p:pic>
        <p:nvPicPr>
          <p:cNvPr id="3" name="Picture Placeholder 2" descr="e-coordenate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The result of Sensor Fusion is a stream of numerical data. Our job as programmers is to give that data meaning. When we move the phone, the values for the X and Y axes of rotation change. By reading these values, we can map the phone's physical movement to the X and Y coordinates of a pointer on our digital canvas.</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Make the Presentation Pointer</a:t>
            </a:r>
          </a:p>
        </p:txBody>
      </p:sp>
      <p:sp>
        <p:nvSpPr>
          <p:cNvPr id="3" name="Text Placeholder 2"/>
          <p:cNvSpPr>
            <a:spLocks noGrp="1"/>
          </p:cNvSpPr>
          <p:nvPr>
            <p:ph type="body" idx="12" sz="quarter"/>
          </p:nvPr>
        </p:nvSpPr>
        <p:spPr/>
        <p:txBody>
          <a:bodyPr/>
          <a:lstStyle/>
          <a:p>
            <a:r>
              <a:rPr sz="1400"/>
              <a:t>On the same smartphone, add the Direction and TouchButton components.</a:t>
            </a:r>
          </a:p>
          <a:p>
            <a:r>
              <a:rPr sz="1400"/>
              <a:t>Add the WriteDraw device by opening it on your computer/tablet by clicking Open in this window.</a:t>
            </a:r>
          </a:p>
        </p:txBody>
      </p:sp>
      <p:sp>
        <p:nvSpPr>
          <p:cNvPr id="4" name="Chart Placeholder 3"/>
          <p:cNvSpPr>
            <a:spLocks noGrp="1"/>
          </p:cNvSpPr>
          <p:nvPr>
            <p:ph type="chart" idx="14" sz="quarter"/>
          </p:nvPr>
        </p:nvSpPr>
        <p:spPr/>
        <p:txBody>
          <a:bodyPr/>
          <a:p>
            <a:r>
              <a:rPr sz="1400"/>
              <a:t>Let’s create the prototype: we will need a smartphone and a computer/tablet.</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Code Composition</a:t>
            </a:r>
          </a:p>
        </p:txBody>
      </p:sp>
      <p:pic>
        <p:nvPicPr>
          <p:cNvPr id="3" name="Picture Placeholder 2" descr="screenshot_b766274a284c708bc15634b47ef93778.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Click on the question mark icon to open the comments that explain the code.</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https://app.protobject.com/generate?en-a22-pointermap&amp;en&amp;dynamic&amp;-1</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