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media/image2.svg" ContentType="image/svg+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8CA"/>
    <a:srgbClr val="1D4ED8"/>
    <a:srgbClr val="A551F4"/>
    <a:srgbClr val="FFFFFF"/>
    <a:srgbClr val="A16207"/>
    <a:srgbClr val="000000"/>
    <a:srgbClr val="FACC15"/>
    <a:srgbClr val="FFC93C"/>
    <a:srgbClr val="05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7F994-7B23-4B30-9E0D-141B518001FB}" v="23" dt="2025-09-03T15:49: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Bellino" userId="4d67f9ee-b7e6-436d-9ca9-011d058f5ab9" providerId="ADAL" clId="{D6D7F994-7B23-4B30-9E0D-141B518001FB}"/>
    <pc:docChg chg="undo custSel delSld modMainMaster">
      <pc:chgData name="Alessio Bellino" userId="4d67f9ee-b7e6-436d-9ca9-011d058f5ab9" providerId="ADAL" clId="{D6D7F994-7B23-4B30-9E0D-141B518001FB}" dt="2025-09-03T15:49:48.493" v="146" actId="404"/>
      <pc:docMkLst>
        <pc:docMk/>
      </pc:docMkLst>
      <pc:sldChg chg="del">
        <pc:chgData name="Alessio Bellino" userId="4d67f9ee-b7e6-436d-9ca9-011d058f5ab9" providerId="ADAL" clId="{D6D7F994-7B23-4B30-9E0D-141B518001FB}" dt="2025-08-27T01:13:29.985" v="83" actId="47"/>
        <pc:sldMkLst>
          <pc:docMk/>
          <pc:sldMk cId="1091577834" sldId="256"/>
        </pc:sldMkLst>
      </pc:sldChg>
      <pc:sldChg chg="del">
        <pc:chgData name="Alessio Bellino" userId="4d67f9ee-b7e6-436d-9ca9-011d058f5ab9" providerId="ADAL" clId="{D6D7F994-7B23-4B30-9E0D-141B518001FB}" dt="2025-08-27T01:13:28.949" v="82" actId="47"/>
        <pc:sldMkLst>
          <pc:docMk/>
          <pc:sldMk cId="0" sldId="257"/>
        </pc:sldMkLst>
      </pc:sldChg>
      <pc:sldChg chg="del">
        <pc:chgData name="Alessio Bellino" userId="4d67f9ee-b7e6-436d-9ca9-011d058f5ab9" providerId="ADAL" clId="{D6D7F994-7B23-4B30-9E0D-141B518001FB}" dt="2025-08-27T01:13:25.571" v="81" actId="47"/>
        <pc:sldMkLst>
          <pc:docMk/>
          <pc:sldMk cId="0" sldId="258"/>
        </pc:sldMkLst>
      </pc:sldChg>
      <pc:sldChg chg="del">
        <pc:chgData name="Alessio Bellino" userId="4d67f9ee-b7e6-436d-9ca9-011d058f5ab9" providerId="ADAL" clId="{D6D7F994-7B23-4B30-9E0D-141B518001FB}" dt="2025-08-27T01:13:25.571" v="81" actId="47"/>
        <pc:sldMkLst>
          <pc:docMk/>
          <pc:sldMk cId="0" sldId="259"/>
        </pc:sldMkLst>
      </pc:sldChg>
      <pc:sldChg chg="del">
        <pc:chgData name="Alessio Bellino" userId="4d67f9ee-b7e6-436d-9ca9-011d058f5ab9" providerId="ADAL" clId="{D6D7F994-7B23-4B30-9E0D-141B518001FB}" dt="2025-08-27T01:13:25.571" v="81" actId="47"/>
        <pc:sldMkLst>
          <pc:docMk/>
          <pc:sldMk cId="0" sldId="260"/>
        </pc:sldMkLst>
      </pc:sldChg>
      <pc:sldChg chg="del">
        <pc:chgData name="Alessio Bellino" userId="4d67f9ee-b7e6-436d-9ca9-011d058f5ab9" providerId="ADAL" clId="{D6D7F994-7B23-4B30-9E0D-141B518001FB}" dt="2025-08-27T01:13:25.571" v="81" actId="47"/>
        <pc:sldMkLst>
          <pc:docMk/>
          <pc:sldMk cId="0" sldId="261"/>
        </pc:sldMkLst>
      </pc:sldChg>
      <pc:sldChg chg="del">
        <pc:chgData name="Alessio Bellino" userId="4d67f9ee-b7e6-436d-9ca9-011d058f5ab9" providerId="ADAL" clId="{D6D7F994-7B23-4B30-9E0D-141B518001FB}" dt="2025-08-27T01:13:25.571" v="81" actId="47"/>
        <pc:sldMkLst>
          <pc:docMk/>
          <pc:sldMk cId="0" sldId="262"/>
        </pc:sldMkLst>
      </pc:sldChg>
      <pc:sldChg chg="del">
        <pc:chgData name="Alessio Bellino" userId="4d67f9ee-b7e6-436d-9ca9-011d058f5ab9" providerId="ADAL" clId="{D6D7F994-7B23-4B30-9E0D-141B518001FB}" dt="2025-08-27T01:13:25.571" v="81" actId="47"/>
        <pc:sldMkLst>
          <pc:docMk/>
          <pc:sldMk cId="0" sldId="263"/>
        </pc:sldMkLst>
      </pc:sldChg>
      <pc:sldChg chg="del">
        <pc:chgData name="Alessio Bellino" userId="4d67f9ee-b7e6-436d-9ca9-011d058f5ab9" providerId="ADAL" clId="{D6D7F994-7B23-4B30-9E0D-141B518001FB}" dt="2025-08-27T01:13:25.571" v="81" actId="47"/>
        <pc:sldMkLst>
          <pc:docMk/>
          <pc:sldMk cId="0" sldId="264"/>
        </pc:sldMkLst>
      </pc:sldChg>
      <pc:sldChg chg="del">
        <pc:chgData name="Alessio Bellino" userId="4d67f9ee-b7e6-436d-9ca9-011d058f5ab9" providerId="ADAL" clId="{D6D7F994-7B23-4B30-9E0D-141B518001FB}" dt="2025-08-27T01:13:25.571" v="81" actId="47"/>
        <pc:sldMkLst>
          <pc:docMk/>
          <pc:sldMk cId="0" sldId="265"/>
        </pc:sldMkLst>
      </pc:sldChg>
      <pc:sldChg chg="del">
        <pc:chgData name="Alessio Bellino" userId="4d67f9ee-b7e6-436d-9ca9-011d058f5ab9" providerId="ADAL" clId="{D6D7F994-7B23-4B30-9E0D-141B518001FB}" dt="2025-08-27T01:13:25.571" v="81" actId="47"/>
        <pc:sldMkLst>
          <pc:docMk/>
          <pc:sldMk cId="0" sldId="266"/>
        </pc:sldMkLst>
      </pc:sldChg>
      <pc:sldChg chg="del">
        <pc:chgData name="Alessio Bellino" userId="4d67f9ee-b7e6-436d-9ca9-011d058f5ab9" providerId="ADAL" clId="{D6D7F994-7B23-4B30-9E0D-141B518001FB}" dt="2025-08-27T01:13:25.571" v="81" actId="47"/>
        <pc:sldMkLst>
          <pc:docMk/>
          <pc:sldMk cId="0" sldId="267"/>
        </pc:sldMkLst>
      </pc:sldChg>
      <pc:sldChg chg="del">
        <pc:chgData name="Alessio Bellino" userId="4d67f9ee-b7e6-436d-9ca9-011d058f5ab9" providerId="ADAL" clId="{D6D7F994-7B23-4B30-9E0D-141B518001FB}" dt="2025-08-27T01:13:25.571" v="81" actId="47"/>
        <pc:sldMkLst>
          <pc:docMk/>
          <pc:sldMk cId="0" sldId="268"/>
        </pc:sldMkLst>
      </pc:sldChg>
      <pc:sldMasterChg chg="modSldLayout">
        <pc:chgData name="Alessio Bellino" userId="4d67f9ee-b7e6-436d-9ca9-011d058f5ab9" providerId="ADAL" clId="{D6D7F994-7B23-4B30-9E0D-141B518001FB}" dt="2025-09-03T15:49:48.493" v="146" actId="404"/>
        <pc:sldMasterMkLst>
          <pc:docMk/>
          <pc:sldMasterMk cId="661577070" sldId="2147483648"/>
        </pc:sldMasterMkLst>
        <pc:sldLayoutChg chg="modSp mod">
          <pc:chgData name="Alessio Bellino" userId="4d67f9ee-b7e6-436d-9ca9-011d058f5ab9" providerId="ADAL" clId="{D6D7F994-7B23-4B30-9E0D-141B518001FB}" dt="2025-09-03T15:49:04.125" v="130" actId="403"/>
          <pc:sldLayoutMkLst>
            <pc:docMk/>
            <pc:sldMasterMk cId="661577070" sldId="2147483648"/>
            <pc:sldLayoutMk cId="552119573" sldId="2147483649"/>
          </pc:sldLayoutMkLst>
          <pc:spChg chg="mod">
            <ac:chgData name="Alessio Bellino" userId="4d67f9ee-b7e6-436d-9ca9-011d058f5ab9" providerId="ADAL" clId="{D6D7F994-7B23-4B30-9E0D-141B518001FB}" dt="2025-09-03T15:49:04.125" v="130" actId="403"/>
            <ac:spMkLst>
              <pc:docMk/>
              <pc:sldMasterMk cId="661577070" sldId="2147483648"/>
              <pc:sldLayoutMk cId="552119573" sldId="2147483649"/>
              <ac:spMk id="2" creationId="{F452E439-A5BF-EE24-C08E-1F9F20701E7E}"/>
            </ac:spMkLst>
          </pc:spChg>
          <pc:spChg chg="mod">
            <ac:chgData name="Alessio Bellino" userId="4d67f9ee-b7e6-436d-9ca9-011d058f5ab9" providerId="ADAL" clId="{D6D7F994-7B23-4B30-9E0D-141B518001FB}" dt="2025-09-03T15:29:12.824" v="119" actId="1035"/>
            <ac:spMkLst>
              <pc:docMk/>
              <pc:sldMasterMk cId="661577070" sldId="2147483648"/>
              <pc:sldLayoutMk cId="552119573" sldId="2147483649"/>
              <ac:spMk id="7" creationId="{D9290BF2-0C25-514A-9D89-51E5C7543451}"/>
            </ac:spMkLst>
          </pc:spChg>
        </pc:sldLayoutChg>
        <pc:sldLayoutChg chg="modSp mod">
          <pc:chgData name="Alessio Bellino" userId="4d67f9ee-b7e6-436d-9ca9-011d058f5ab9" providerId="ADAL" clId="{D6D7F994-7B23-4B30-9E0D-141B518001FB}" dt="2025-09-03T15:48:48.805" v="127" actId="404"/>
          <pc:sldLayoutMkLst>
            <pc:docMk/>
            <pc:sldMasterMk cId="661577070" sldId="2147483648"/>
            <pc:sldLayoutMk cId="1168460104" sldId="2147483656"/>
          </pc:sldLayoutMkLst>
          <pc:spChg chg="mod">
            <ac:chgData name="Alessio Bellino" userId="4d67f9ee-b7e6-436d-9ca9-011d058f5ab9" providerId="ADAL" clId="{D6D7F994-7B23-4B30-9E0D-141B518001FB}" dt="2025-09-03T15:48:48.805" v="127" actId="404"/>
            <ac:spMkLst>
              <pc:docMk/>
              <pc:sldMasterMk cId="661577070" sldId="2147483648"/>
              <pc:sldLayoutMk cId="1168460104" sldId="2147483656"/>
              <ac:spMk id="2" creationId="{D7FA4241-75AB-E168-9F15-606C0FA2D9CB}"/>
            </ac:spMkLst>
          </pc:spChg>
          <pc:spChg chg="mod">
            <ac:chgData name="Alessio Bellino" userId="4d67f9ee-b7e6-436d-9ca9-011d058f5ab9" providerId="ADAL" clId="{D6D7F994-7B23-4B30-9E0D-141B518001FB}" dt="2025-09-03T15:29:29.320" v="121" actId="207"/>
            <ac:spMkLst>
              <pc:docMk/>
              <pc:sldMasterMk cId="661577070" sldId="2147483648"/>
              <pc:sldLayoutMk cId="1168460104" sldId="2147483656"/>
              <ac:spMk id="4" creationId="{A9CE6CAF-4FD0-1FA1-1965-C06A9FCE86EB}"/>
            </ac:spMkLst>
          </pc:spChg>
        </pc:sldLayoutChg>
        <pc:sldLayoutChg chg="modSp mod">
          <pc:chgData name="Alessio Bellino" userId="4d67f9ee-b7e6-436d-9ca9-011d058f5ab9" providerId="ADAL" clId="{D6D7F994-7B23-4B30-9E0D-141B518001FB}" dt="2025-09-03T15:49:12.616" v="132" actId="404"/>
          <pc:sldLayoutMkLst>
            <pc:docMk/>
            <pc:sldMasterMk cId="661577070" sldId="2147483648"/>
            <pc:sldLayoutMk cId="892857456" sldId="2147483657"/>
          </pc:sldLayoutMkLst>
          <pc:spChg chg="mod">
            <ac:chgData name="Alessio Bellino" userId="4d67f9ee-b7e6-436d-9ca9-011d058f5ab9" providerId="ADAL" clId="{D6D7F994-7B23-4B30-9E0D-141B518001FB}" dt="2025-09-03T15:49:12.616" v="132" actId="404"/>
            <ac:spMkLst>
              <pc:docMk/>
              <pc:sldMasterMk cId="661577070" sldId="2147483648"/>
              <pc:sldLayoutMk cId="892857456" sldId="2147483657"/>
              <ac:spMk id="2" creationId="{D7FA4241-75AB-E168-9F15-606C0FA2D9CB}"/>
            </ac:spMkLst>
          </pc:spChg>
          <pc:spChg chg="mod">
            <ac:chgData name="Alessio Bellino" userId="4d67f9ee-b7e6-436d-9ca9-011d058f5ab9" providerId="ADAL" clId="{D6D7F994-7B23-4B30-9E0D-141B518001FB}" dt="2025-09-03T15:29:23.023" v="120" actId="207"/>
            <ac:spMkLst>
              <pc:docMk/>
              <pc:sldMasterMk cId="661577070" sldId="2147483648"/>
              <pc:sldLayoutMk cId="892857456" sldId="2147483657"/>
              <ac:spMk id="4" creationId="{A9CE6CAF-4FD0-1FA1-1965-C06A9FCE86EB}"/>
            </ac:spMkLst>
          </pc:spChg>
        </pc:sldLayoutChg>
        <pc:sldLayoutChg chg="modSp mod">
          <pc:chgData name="Alessio Bellino" userId="4d67f9ee-b7e6-436d-9ca9-011d058f5ab9" providerId="ADAL" clId="{D6D7F994-7B23-4B30-9E0D-141B518001FB}" dt="2025-09-03T15:49:21.285" v="134" actId="404"/>
          <pc:sldLayoutMkLst>
            <pc:docMk/>
            <pc:sldMasterMk cId="661577070" sldId="2147483648"/>
            <pc:sldLayoutMk cId="2348620504" sldId="2147483658"/>
          </pc:sldLayoutMkLst>
          <pc:spChg chg="mod">
            <ac:chgData name="Alessio Bellino" userId="4d67f9ee-b7e6-436d-9ca9-011d058f5ab9" providerId="ADAL" clId="{D6D7F994-7B23-4B30-9E0D-141B518001FB}" dt="2025-09-03T15:49:21.285" v="134" actId="404"/>
            <ac:spMkLst>
              <pc:docMk/>
              <pc:sldMasterMk cId="661577070" sldId="2147483648"/>
              <pc:sldLayoutMk cId="2348620504" sldId="2147483658"/>
              <ac:spMk id="2" creationId="{D7FA4241-75AB-E168-9F15-606C0FA2D9CB}"/>
            </ac:spMkLst>
          </pc:spChg>
          <pc:spChg chg="mod">
            <ac:chgData name="Alessio Bellino" userId="4d67f9ee-b7e6-436d-9ca9-011d058f5ab9" providerId="ADAL" clId="{D6D7F994-7B23-4B30-9E0D-141B518001FB}" dt="2025-09-03T15:29:01.370" v="113" actId="207"/>
            <ac:spMkLst>
              <pc:docMk/>
              <pc:sldMasterMk cId="661577070" sldId="2147483648"/>
              <pc:sldLayoutMk cId="2348620504" sldId="2147483658"/>
              <ac:spMk id="4" creationId="{A9CE6CAF-4FD0-1FA1-1965-C06A9FCE86EB}"/>
            </ac:spMkLst>
          </pc:spChg>
        </pc:sldLayoutChg>
        <pc:sldLayoutChg chg="addSp delSp modSp mod">
          <pc:chgData name="Alessio Bellino" userId="4d67f9ee-b7e6-436d-9ca9-011d058f5ab9" providerId="ADAL" clId="{D6D7F994-7B23-4B30-9E0D-141B518001FB}" dt="2025-09-03T15:49:28.125" v="136" actId="404"/>
          <pc:sldLayoutMkLst>
            <pc:docMk/>
            <pc:sldMasterMk cId="661577070" sldId="2147483648"/>
            <pc:sldLayoutMk cId="1471266884" sldId="2147483659"/>
          </pc:sldLayoutMkLst>
          <pc:spChg chg="mod">
            <ac:chgData name="Alessio Bellino" userId="4d67f9ee-b7e6-436d-9ca9-011d058f5ab9" providerId="ADAL" clId="{D6D7F994-7B23-4B30-9E0D-141B518001FB}" dt="2025-09-03T15:49:28.125" v="136" actId="404"/>
            <ac:spMkLst>
              <pc:docMk/>
              <pc:sldMasterMk cId="661577070" sldId="2147483648"/>
              <pc:sldLayoutMk cId="1471266884" sldId="2147483659"/>
              <ac:spMk id="2" creationId="{D7FA4241-75AB-E168-9F15-606C0FA2D9CB}"/>
            </ac:spMkLst>
          </pc:spChg>
          <pc:spChg chg="add mod">
            <ac:chgData name="Alessio Bellino" userId="4d67f9ee-b7e6-436d-9ca9-011d058f5ab9" providerId="ADAL" clId="{D6D7F994-7B23-4B30-9E0D-141B518001FB}" dt="2025-08-27T01:11:08.780" v="46" actId="1035"/>
            <ac:spMkLst>
              <pc:docMk/>
              <pc:sldMasterMk cId="661577070" sldId="2147483648"/>
              <pc:sldLayoutMk cId="1471266884" sldId="2147483659"/>
              <ac:spMk id="3" creationId="{F876292C-B4E7-FCE3-1E74-154C919298A3}"/>
            </ac:spMkLst>
          </pc:spChg>
          <pc:spChg chg="mod">
            <ac:chgData name="Alessio Bellino" userId="4d67f9ee-b7e6-436d-9ca9-011d058f5ab9" providerId="ADAL" clId="{D6D7F994-7B23-4B30-9E0D-141B518001FB}" dt="2025-09-03T15:29:00.979" v="112" actId="207"/>
            <ac:spMkLst>
              <pc:docMk/>
              <pc:sldMasterMk cId="661577070" sldId="2147483648"/>
              <pc:sldLayoutMk cId="1471266884" sldId="2147483659"/>
              <ac:spMk id="4" creationId="{A9CE6CAF-4FD0-1FA1-1965-C06A9FCE86EB}"/>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5" creationId="{6F44FAD5-85C0-5126-BEBB-39AE90164067}"/>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6" creationId="{5E15C401-2708-BE2C-313C-6E972121150A}"/>
            </ac:spMkLst>
          </pc:spChg>
          <pc:spChg chg="mod">
            <ac:chgData name="Alessio Bellino" userId="4d67f9ee-b7e6-436d-9ca9-011d058f5ab9" providerId="ADAL" clId="{D6D7F994-7B23-4B30-9E0D-141B518001FB}" dt="2025-08-27T01:11:08.780" v="46" actId="1035"/>
            <ac:spMkLst>
              <pc:docMk/>
              <pc:sldMasterMk cId="661577070" sldId="2147483648"/>
              <pc:sldLayoutMk cId="1471266884" sldId="2147483659"/>
              <ac:spMk id="10" creationId="{7EE5EA41-8A93-19E6-0938-921548C16043}"/>
            </ac:spMkLst>
          </pc:spChg>
          <pc:spChg chg="mod">
            <ac:chgData name="Alessio Bellino" userId="4d67f9ee-b7e6-436d-9ca9-011d058f5ab9" providerId="ADAL" clId="{D6D7F994-7B23-4B30-9E0D-141B518001FB}" dt="2025-08-27T01:11:37.001" v="74" actId="14100"/>
            <ac:spMkLst>
              <pc:docMk/>
              <pc:sldMasterMk cId="661577070" sldId="2147483648"/>
              <pc:sldLayoutMk cId="1471266884" sldId="2147483659"/>
              <ac:spMk id="13" creationId="{33A5CA17-0E07-7C00-D057-B222092BBE90}"/>
            </ac:spMkLst>
          </pc:spChg>
        </pc:sldLayoutChg>
        <pc:sldLayoutChg chg="addSp delSp modSp mod">
          <pc:chgData name="Alessio Bellino" userId="4d67f9ee-b7e6-436d-9ca9-011d058f5ab9" providerId="ADAL" clId="{D6D7F994-7B23-4B30-9E0D-141B518001FB}" dt="2025-09-03T15:48:58.086" v="129" actId="403"/>
          <pc:sldLayoutMkLst>
            <pc:docMk/>
            <pc:sldMasterMk cId="661577070" sldId="2147483648"/>
            <pc:sldLayoutMk cId="1862163226" sldId="2147483660"/>
          </pc:sldLayoutMkLst>
          <pc:spChg chg="mod">
            <ac:chgData name="Alessio Bellino" userId="4d67f9ee-b7e6-436d-9ca9-011d058f5ab9" providerId="ADAL" clId="{D6D7F994-7B23-4B30-9E0D-141B518001FB}" dt="2025-09-03T15:48:58.086" v="129" actId="403"/>
            <ac:spMkLst>
              <pc:docMk/>
              <pc:sldMasterMk cId="661577070" sldId="2147483648"/>
              <pc:sldLayoutMk cId="1862163226" sldId="2147483660"/>
              <ac:spMk id="2" creationId="{F452E439-A5BF-EE24-C08E-1F9F20701E7E}"/>
            </ac:spMkLst>
          </pc:spChg>
          <pc:spChg chg="mod">
            <ac:chgData name="Alessio Bellino" userId="4d67f9ee-b7e6-436d-9ca9-011d058f5ab9" providerId="ADAL" clId="{D6D7F994-7B23-4B30-9E0D-141B518001FB}" dt="2025-09-03T15:29:32.545" v="122" actId="207"/>
            <ac:spMkLst>
              <pc:docMk/>
              <pc:sldMasterMk cId="661577070" sldId="2147483648"/>
              <pc:sldLayoutMk cId="1862163226" sldId="2147483660"/>
              <ac:spMk id="7" creationId="{D9290BF2-0C25-514A-9D89-51E5C7543451}"/>
            </ac:spMkLst>
          </pc:spChg>
        </pc:sldLayoutChg>
        <pc:sldLayoutChg chg="modSp mod">
          <pc:chgData name="Alessio Bellino" userId="4d67f9ee-b7e6-436d-9ca9-011d058f5ab9" providerId="ADAL" clId="{D6D7F994-7B23-4B30-9E0D-141B518001FB}" dt="2025-09-03T15:49:36.430" v="140" actId="404"/>
          <pc:sldLayoutMkLst>
            <pc:docMk/>
            <pc:sldMasterMk cId="661577070" sldId="2147483648"/>
            <pc:sldLayoutMk cId="4274332006" sldId="2147483661"/>
          </pc:sldLayoutMkLst>
          <pc:spChg chg="mod">
            <ac:chgData name="Alessio Bellino" userId="4d67f9ee-b7e6-436d-9ca9-011d058f5ab9" providerId="ADAL" clId="{D6D7F994-7B23-4B30-9E0D-141B518001FB}" dt="2025-09-03T15:49:36.430" v="140" actId="404"/>
            <ac:spMkLst>
              <pc:docMk/>
              <pc:sldMasterMk cId="661577070" sldId="2147483648"/>
              <pc:sldLayoutMk cId="4274332006" sldId="2147483661"/>
              <ac:spMk id="2" creationId="{D7FA4241-75AB-E168-9F15-606C0FA2D9CB}"/>
            </ac:spMkLst>
          </pc:spChg>
          <pc:spChg chg="mod">
            <ac:chgData name="Alessio Bellino" userId="4d67f9ee-b7e6-436d-9ca9-011d058f5ab9" providerId="ADAL" clId="{D6D7F994-7B23-4B30-9E0D-141B518001FB}" dt="2025-09-03T15:29:00.051" v="110" actId="207"/>
            <ac:spMkLst>
              <pc:docMk/>
              <pc:sldMasterMk cId="661577070" sldId="2147483648"/>
              <pc:sldLayoutMk cId="4274332006" sldId="2147483661"/>
              <ac:spMk id="6" creationId="{A414259A-EE28-0473-21CE-0257CE7539E5}"/>
            </ac:spMkLst>
          </pc:spChg>
        </pc:sldLayoutChg>
        <pc:sldLayoutChg chg="modSp mod">
          <pc:chgData name="Alessio Bellino" userId="4d67f9ee-b7e6-436d-9ca9-011d058f5ab9" providerId="ADAL" clId="{D6D7F994-7B23-4B30-9E0D-141B518001FB}" dt="2025-09-03T15:49:33.029" v="138" actId="404"/>
          <pc:sldLayoutMkLst>
            <pc:docMk/>
            <pc:sldMasterMk cId="661577070" sldId="2147483648"/>
            <pc:sldLayoutMk cId="708463557" sldId="2147483662"/>
          </pc:sldLayoutMkLst>
          <pc:spChg chg="mod">
            <ac:chgData name="Alessio Bellino" userId="4d67f9ee-b7e6-436d-9ca9-011d058f5ab9" providerId="ADAL" clId="{D6D7F994-7B23-4B30-9E0D-141B518001FB}" dt="2025-09-03T15:49:33.029" v="138" actId="404"/>
            <ac:spMkLst>
              <pc:docMk/>
              <pc:sldMasterMk cId="661577070" sldId="2147483648"/>
              <pc:sldLayoutMk cId="708463557" sldId="2147483662"/>
              <ac:spMk id="2" creationId="{D7FA4241-75AB-E168-9F15-606C0FA2D9CB}"/>
            </ac:spMkLst>
          </pc:spChg>
          <pc:spChg chg="mod">
            <ac:chgData name="Alessio Bellino" userId="4d67f9ee-b7e6-436d-9ca9-011d058f5ab9" providerId="ADAL" clId="{D6D7F994-7B23-4B30-9E0D-141B518001FB}" dt="2025-09-03T15:29:00.547" v="111" actId="207"/>
            <ac:spMkLst>
              <pc:docMk/>
              <pc:sldMasterMk cId="661577070" sldId="2147483648"/>
              <pc:sldLayoutMk cId="708463557" sldId="2147483662"/>
              <ac:spMk id="6" creationId="{A414259A-EE28-0473-21CE-0257CE7539E5}"/>
            </ac:spMkLst>
          </pc:spChg>
        </pc:sldLayoutChg>
        <pc:sldLayoutChg chg="modSp mod">
          <pc:chgData name="Alessio Bellino" userId="4d67f9ee-b7e6-436d-9ca9-011d058f5ab9" providerId="ADAL" clId="{D6D7F994-7B23-4B30-9E0D-141B518001FB}" dt="2025-09-03T15:49:48.493" v="146" actId="404"/>
          <pc:sldLayoutMkLst>
            <pc:docMk/>
            <pc:sldMasterMk cId="661577070" sldId="2147483648"/>
            <pc:sldLayoutMk cId="1162041891" sldId="2147483663"/>
          </pc:sldLayoutMkLst>
          <pc:spChg chg="mod">
            <ac:chgData name="Alessio Bellino" userId="4d67f9ee-b7e6-436d-9ca9-011d058f5ab9" providerId="ADAL" clId="{D6D7F994-7B23-4B30-9E0D-141B518001FB}" dt="2025-09-03T15:49:48.493" v="146" actId="404"/>
            <ac:spMkLst>
              <pc:docMk/>
              <pc:sldMasterMk cId="661577070" sldId="2147483648"/>
              <pc:sldLayoutMk cId="1162041891" sldId="2147483663"/>
              <ac:spMk id="2" creationId="{D7FA4241-75AB-E168-9F15-606C0FA2D9CB}"/>
            </ac:spMkLst>
          </pc:spChg>
          <pc:spChg chg="mod">
            <ac:chgData name="Alessio Bellino" userId="4d67f9ee-b7e6-436d-9ca9-011d058f5ab9" providerId="ADAL" clId="{D6D7F994-7B23-4B30-9E0D-141B518001FB}" dt="2025-09-03T15:49:46.156" v="144" actId="403"/>
            <ac:spMkLst>
              <pc:docMk/>
              <pc:sldMasterMk cId="661577070" sldId="2147483648"/>
              <pc:sldLayoutMk cId="1162041891" sldId="2147483663"/>
              <ac:spMk id="6" creationId="{A414259A-EE28-0473-21CE-0257CE7539E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3.png"/><Relationship Id="rId5"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1"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 name="Rectangle: Rounded Corners 7">
            <a:extLst>
              <a:ext uri="{FF2B5EF4-FFF2-40B4-BE49-F238E27FC236}">
                <a16:creationId xmlns:a16="http://schemas.microsoft.com/office/drawing/2014/main" id="{B1EBC41C-1973-BA75-6DA5-7476F2924EA7}"/>
              </a:ext>
            </a:extLst>
          </p:cNvPr>
          <p:cNvSpPr/>
          <p:nvPr userDrawn="1"/>
        </p:nvSpPr>
        <p:spPr>
          <a:xfrm>
            <a:off x="313509" y="1384663"/>
            <a:ext cx="11529241" cy="5130437"/>
          </a:xfrm>
          <a:prstGeom prst="roundRect">
            <a:avLst>
              <a:gd name="adj" fmla="val 3565"/>
            </a:avLst>
          </a:prstGeom>
          <a:solidFill>
            <a:srgbClr val="FAC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49250" y="332438"/>
            <a:ext cx="9702800" cy="498598"/>
          </a:xfrm>
        </p:spPr>
        <p:txBody>
          <a:bodyPr lIns="0" tIns="0" rIns="0" bIns="0" anchor="ctr" anchorCtr="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B2B2810-E0CF-406E-4F44-3A1E40441DD8}"/>
              </a:ext>
            </a:extLst>
          </p:cNvPr>
          <p:cNvSpPr>
            <a:spLocks noGrp="1"/>
          </p:cNvSpPr>
          <p:nvPr>
            <p:ph type="subTitle" idx="1"/>
          </p:nvPr>
        </p:nvSpPr>
        <p:spPr>
          <a:xfrm>
            <a:off x="719394" y="3354907"/>
            <a:ext cx="2755326" cy="2828179"/>
          </a:xfrm>
        </p:spPr>
        <p:txBody>
          <a:bodyPr lIns="0" tIns="0" rIns="0" bIns="0"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3684945" y="1769366"/>
            <a:ext cx="7745054" cy="4413720"/>
          </a:xfrm>
          <a:prstGeom prst="roundRect">
            <a:avLst>
              <a:gd name="adj" fmla="val 3456"/>
            </a:avLst>
          </a:prstGeom>
          <a:noFill/>
          <a:ln w="57150">
            <a:solidFill>
              <a:srgbClr val="FFFFFF"/>
            </a:solidFill>
          </a:ln>
        </p:spPr>
        <p:txBody>
          <a:bodyPr/>
          <a:lstStyle/>
          <a:p>
            <a:endParaRPr lang="en-US"/>
          </a:p>
        </p:txBody>
      </p:sp>
      <p:pic>
        <p:nvPicPr>
          <p:cNvPr id="10" name="Graphic 9">
            <a:extLst>
              <a:ext uri="{FF2B5EF4-FFF2-40B4-BE49-F238E27FC236}">
                <a16:creationId xmlns:a16="http://schemas.microsoft.com/office/drawing/2014/main" id="{AB9BB7E5-C85F-0334-276C-7C712C2ED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2626" y="388103"/>
            <a:ext cx="1640124" cy="369739"/>
          </a:xfrm>
          <a:prstGeom prst="rect">
            <a:avLst/>
          </a:prstGeom>
        </p:spPr>
      </p:pic>
      <p:grpSp>
        <p:nvGrpSpPr>
          <p:cNvPr id="12" name="Group 11">
            <a:extLst>
              <a:ext uri="{FF2B5EF4-FFF2-40B4-BE49-F238E27FC236}">
                <a16:creationId xmlns:a16="http://schemas.microsoft.com/office/drawing/2014/main" id="{1079A8B7-BAF0-EF58-AC85-EFDE61C90324}"/>
              </a:ext>
            </a:extLst>
          </p:cNvPr>
          <p:cNvGrpSpPr/>
          <p:nvPr userDrawn="1"/>
        </p:nvGrpSpPr>
        <p:grpSpPr>
          <a:xfrm>
            <a:off x="719394" y="1776715"/>
            <a:ext cx="1383463" cy="1317216"/>
            <a:chOff x="1784610" y="2330845"/>
            <a:chExt cx="1383463" cy="1317216"/>
          </a:xfrm>
        </p:grpSpPr>
        <p:sp>
          <p:nvSpPr>
            <p:cNvPr id="11" name="Rectangle: Rounded Corners 10">
              <a:extLst>
                <a:ext uri="{FF2B5EF4-FFF2-40B4-BE49-F238E27FC236}">
                  <a16:creationId xmlns:a16="http://schemas.microsoft.com/office/drawing/2014/main" id="{6EA8E70E-EF90-8C91-7557-6DA5901AE857}"/>
                </a:ext>
              </a:extLst>
            </p:cNvPr>
            <p:cNvSpPr/>
            <p:nvPr userDrawn="1"/>
          </p:nvSpPr>
          <p:spPr>
            <a:xfrm>
              <a:off x="1784610" y="2330845"/>
              <a:ext cx="1383463" cy="1317216"/>
            </a:xfrm>
            <a:prstGeom prst="roundRect">
              <a:avLst>
                <a:gd name="adj" fmla="val 84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9C78F5D-0C65-AD3C-3EA2-AE6C8BBC8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2559" y="2451078"/>
              <a:ext cx="807564" cy="1076750"/>
            </a:xfrm>
            <a:prstGeom prst="rect">
              <a:avLst/>
            </a:prstGeom>
          </p:spPr>
        </p:pic>
      </p:grpSp>
    </p:spTree>
    <p:extLst>
      <p:ext uri="{BB962C8B-B14F-4D97-AF65-F5344CB8AC3E}">
        <p14:creationId xmlns:p14="http://schemas.microsoft.com/office/powerpoint/2010/main" val="5521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to-d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57517" y="352860"/>
            <a:ext cx="11489043" cy="498598"/>
          </a:xfrm>
        </p:spPr>
        <p:txBody>
          <a:bodyPr wrap="square" lIns="0" tIns="0" rIns="0" bIns="0" anchor="ctr" anchorCtr="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1441138" y="1197600"/>
            <a:ext cx="9331959" cy="5318057"/>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1862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52629" y="405753"/>
            <a:ext cx="11509172"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2468" y="2107350"/>
            <a:ext cx="7742784" cy="4412426"/>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8469867" y="2107347"/>
            <a:ext cx="3379665" cy="4412427"/>
          </a:xfrm>
          <a:prstGeom prst="roundRect">
            <a:avLst>
              <a:gd name="adj" fmla="val 4602"/>
            </a:avLst>
          </a:prstGeom>
          <a:solidFill>
            <a:srgbClr val="000000">
              <a:alpha val="5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4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6207" y="401133"/>
            <a:ext cx="11505434"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5152" y="1376583"/>
            <a:ext cx="5483524" cy="3124928"/>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5151" y="4836160"/>
            <a:ext cx="11505434" cy="1692886"/>
          </a:xfrm>
          <a:prstGeom prst="roundRect">
            <a:avLst>
              <a:gd name="adj" fmla="val 9302"/>
            </a:avLst>
          </a:prstGeom>
          <a:solidFill>
            <a:srgbClr val="000000">
              <a:alpha val="40000"/>
            </a:srgbClr>
          </a:solidFill>
        </p:spPr>
        <p:txBody>
          <a:bodyPr anchor="ctr" anchorCtr="0">
            <a:norm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0DF48D15-1243-3CFE-9BF8-52297AA92FD4}"/>
              </a:ext>
            </a:extLst>
          </p:cNvPr>
          <p:cNvSpPr>
            <a:spLocks noGrp="1"/>
          </p:cNvSpPr>
          <p:nvPr>
            <p:ph type="pic" sz="quarter" idx="13"/>
          </p:nvPr>
        </p:nvSpPr>
        <p:spPr>
          <a:xfrm>
            <a:off x="6363324" y="1376583"/>
            <a:ext cx="5483524" cy="3124928"/>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8928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845" y="399603"/>
            <a:ext cx="1151688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33375" y="1346630"/>
            <a:ext cx="3577086" cy="2038495"/>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3774775"/>
            <a:ext cx="11524350" cy="2757636"/>
          </a:xfrm>
          <a:prstGeom prst="roundRect">
            <a:avLst>
              <a:gd name="adj" fmla="val 4836"/>
            </a:avLst>
          </a:prstGeom>
          <a:solidFill>
            <a:srgbClr val="000000">
              <a:alpha val="4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2FA5519-3AB3-CEC1-AE02-532EC2CCB4D8}"/>
              </a:ext>
            </a:extLst>
          </p:cNvPr>
          <p:cNvSpPr>
            <a:spLocks noGrp="1"/>
          </p:cNvSpPr>
          <p:nvPr>
            <p:ph type="pic" sz="quarter" idx="13"/>
          </p:nvPr>
        </p:nvSpPr>
        <p:spPr>
          <a:xfrm>
            <a:off x="4307007" y="1346630"/>
            <a:ext cx="3577086" cy="2038495"/>
          </a:xfrm>
          <a:prstGeom prst="roundRect">
            <a:avLst>
              <a:gd name="adj" fmla="val 3456"/>
            </a:avLst>
          </a:prstGeom>
          <a:solidFill>
            <a:schemeClr val="tx1"/>
          </a:solidFill>
          <a:ln w="38100">
            <a:noFill/>
          </a:ln>
        </p:spPr>
        <p:txBody>
          <a:bodyPr/>
          <a:lstStyle/>
          <a:p>
            <a:endParaRPr lang="en-US"/>
          </a:p>
        </p:txBody>
      </p:sp>
      <p:sp>
        <p:nvSpPr>
          <p:cNvPr id="9" name="Picture Placeholder 5">
            <a:extLst>
              <a:ext uri="{FF2B5EF4-FFF2-40B4-BE49-F238E27FC236}">
                <a16:creationId xmlns:a16="http://schemas.microsoft.com/office/drawing/2014/main" id="{31B82278-DD8A-4CE0-788E-1B913AF1EBBC}"/>
              </a:ext>
            </a:extLst>
          </p:cNvPr>
          <p:cNvSpPr>
            <a:spLocks noGrp="1"/>
          </p:cNvSpPr>
          <p:nvPr>
            <p:ph type="pic" sz="quarter" idx="14"/>
          </p:nvPr>
        </p:nvSpPr>
        <p:spPr>
          <a:xfrm>
            <a:off x="8280639" y="1346630"/>
            <a:ext cx="3577086" cy="2038495"/>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234862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img">
    <p:bg>
      <p:bgPr>
        <a:solidFill>
          <a:srgbClr val="000000">
            <a:alpha val="40000"/>
          </a:srgbClr>
        </a:solidFill>
        <a:effectLst/>
      </p:bgPr>
    </p:b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1745" y="396509"/>
            <a:ext cx="1150851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10" name="Picture Placeholder 5">
            <a:extLst>
              <a:ext uri="{FF2B5EF4-FFF2-40B4-BE49-F238E27FC236}">
                <a16:creationId xmlns:a16="http://schemas.microsoft.com/office/drawing/2014/main" id="{7EE5EA41-8A93-19E6-0938-921548C16043}"/>
              </a:ext>
            </a:extLst>
          </p:cNvPr>
          <p:cNvSpPr>
            <a:spLocks noGrp="1"/>
          </p:cNvSpPr>
          <p:nvPr>
            <p:ph type="pic" sz="quarter" idx="15"/>
          </p:nvPr>
        </p:nvSpPr>
        <p:spPr>
          <a:xfrm>
            <a:off x="336974" y="1330039"/>
            <a:ext cx="3898598" cy="2221717"/>
          </a:xfrm>
          <a:prstGeom prst="roundRect">
            <a:avLst>
              <a:gd name="adj" fmla="val 3456"/>
            </a:avLst>
          </a:prstGeom>
          <a:solidFill>
            <a:schemeClr val="tx1"/>
          </a:solidFill>
          <a:ln w="38100">
            <a:noFill/>
          </a:ln>
        </p:spPr>
        <p:txBody>
          <a:bodyPr/>
          <a:lstStyle/>
          <a:p>
            <a:endParaRPr lang="en-US"/>
          </a:p>
        </p:txBody>
      </p:sp>
      <p:sp>
        <p:nvSpPr>
          <p:cNvPr id="13" name="Text Placeholder 6">
            <a:extLst>
              <a:ext uri="{FF2B5EF4-FFF2-40B4-BE49-F238E27FC236}">
                <a16:creationId xmlns:a16="http://schemas.microsoft.com/office/drawing/2014/main" id="{33A5CA17-0E07-7C00-D057-B222092BBE90}"/>
              </a:ext>
            </a:extLst>
          </p:cNvPr>
          <p:cNvSpPr>
            <a:spLocks noGrp="1"/>
          </p:cNvSpPr>
          <p:nvPr>
            <p:ph type="body" sz="quarter" idx="12"/>
          </p:nvPr>
        </p:nvSpPr>
        <p:spPr>
          <a:xfrm>
            <a:off x="8793018" y="1335991"/>
            <a:ext cx="3062205" cy="5180899"/>
          </a:xfrm>
          <a:prstGeom prst="roundRect">
            <a:avLst>
              <a:gd name="adj" fmla="val 3016"/>
            </a:avLst>
          </a:prstGeom>
          <a:solidFill>
            <a:schemeClr val="tx1">
              <a:lumMod val="85000"/>
              <a:lumOff val="15000"/>
            </a:scheme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5">
            <a:extLst>
              <a:ext uri="{FF2B5EF4-FFF2-40B4-BE49-F238E27FC236}">
                <a16:creationId xmlns:a16="http://schemas.microsoft.com/office/drawing/2014/main" id="{F876292C-B4E7-FCE3-1E74-154C919298A3}"/>
              </a:ext>
            </a:extLst>
          </p:cNvPr>
          <p:cNvSpPr>
            <a:spLocks noGrp="1"/>
          </p:cNvSpPr>
          <p:nvPr>
            <p:ph type="pic" sz="quarter" idx="19"/>
          </p:nvPr>
        </p:nvSpPr>
        <p:spPr>
          <a:xfrm>
            <a:off x="4540373" y="1330039"/>
            <a:ext cx="3898598" cy="2221717"/>
          </a:xfrm>
          <a:prstGeom prst="roundRect">
            <a:avLst>
              <a:gd name="adj" fmla="val 3456"/>
            </a:avLst>
          </a:prstGeom>
          <a:solidFill>
            <a:schemeClr val="tx1"/>
          </a:solidFill>
          <a:ln w="38100">
            <a:noFill/>
          </a:ln>
        </p:spPr>
        <p:txBody>
          <a:bodyPr/>
          <a:lstStyle/>
          <a:p>
            <a:endParaRPr lang="en-US"/>
          </a:p>
        </p:txBody>
      </p:sp>
      <p:sp>
        <p:nvSpPr>
          <p:cNvPr id="5" name="Picture Placeholder 5">
            <a:extLst>
              <a:ext uri="{FF2B5EF4-FFF2-40B4-BE49-F238E27FC236}">
                <a16:creationId xmlns:a16="http://schemas.microsoft.com/office/drawing/2014/main" id="{6F44FAD5-85C0-5126-BEBB-39AE90164067}"/>
              </a:ext>
            </a:extLst>
          </p:cNvPr>
          <p:cNvSpPr>
            <a:spLocks noGrp="1"/>
          </p:cNvSpPr>
          <p:nvPr>
            <p:ph type="pic" sz="quarter" idx="20"/>
          </p:nvPr>
        </p:nvSpPr>
        <p:spPr>
          <a:xfrm>
            <a:off x="336974" y="4295174"/>
            <a:ext cx="3898598" cy="2221717"/>
          </a:xfrm>
          <a:prstGeom prst="roundRect">
            <a:avLst>
              <a:gd name="adj" fmla="val 3456"/>
            </a:avLst>
          </a:prstGeom>
          <a:solidFill>
            <a:schemeClr val="tx1"/>
          </a:solidFill>
          <a:ln w="38100">
            <a:noFill/>
          </a:ln>
        </p:spPr>
        <p:txBody>
          <a:bodyPr/>
          <a:lstStyle/>
          <a:p>
            <a:endParaRPr lang="en-US"/>
          </a:p>
        </p:txBody>
      </p:sp>
      <p:sp>
        <p:nvSpPr>
          <p:cNvPr id="6" name="Picture Placeholder 5">
            <a:extLst>
              <a:ext uri="{FF2B5EF4-FFF2-40B4-BE49-F238E27FC236}">
                <a16:creationId xmlns:a16="http://schemas.microsoft.com/office/drawing/2014/main" id="{5E15C401-2708-BE2C-313C-6E972121150A}"/>
              </a:ext>
            </a:extLst>
          </p:cNvPr>
          <p:cNvSpPr>
            <a:spLocks noGrp="1"/>
          </p:cNvSpPr>
          <p:nvPr>
            <p:ph type="pic" sz="quarter" idx="21"/>
          </p:nvPr>
        </p:nvSpPr>
        <p:spPr>
          <a:xfrm>
            <a:off x="4540373" y="4295174"/>
            <a:ext cx="3898598" cy="2221717"/>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147126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step">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4762"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3375" y="427844"/>
            <a:ext cx="11515727" cy="498598"/>
          </a:xfrm>
        </p:spPr>
        <p:txBody>
          <a:bodyPr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2114549"/>
            <a:ext cx="11515726" cy="4448176"/>
          </a:xfrm>
          <a:prstGeom prst="roundRect">
            <a:avLst>
              <a:gd name="adj" fmla="val 0"/>
            </a:avLst>
          </a:prstGeom>
          <a:noFill/>
        </p:spPr>
        <p:txBody>
          <a:bodyPr lIns="0" tIns="0" rIns="0" bIns="0" anchor="ctr" anchorCtr="0">
            <a:normAutofit/>
          </a:bodyPr>
          <a:lstStyle>
            <a:lvl1pPr marL="342900" indent="-342900">
              <a:buFont typeface="+mj-lt"/>
              <a:buAutoNum type="arabicPeriod"/>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Chart Placeholder 3">
            <a:extLst>
              <a:ext uri="{FF2B5EF4-FFF2-40B4-BE49-F238E27FC236}">
                <a16:creationId xmlns:a16="http://schemas.microsoft.com/office/drawing/2014/main" id="{D11CD461-B056-D4E2-C5FA-0426E6C2FFF6}"/>
              </a:ext>
            </a:extLst>
          </p:cNvPr>
          <p:cNvSpPr>
            <a:spLocks noGrp="1"/>
          </p:cNvSpPr>
          <p:nvPr>
            <p:ph type="chart" sz="quarter" idx="14" hasCustomPrompt="1"/>
          </p:nvPr>
        </p:nvSpPr>
        <p:spPr>
          <a:xfrm>
            <a:off x="333375" y="1318188"/>
            <a:ext cx="11515726" cy="387798"/>
          </a:xfrm>
        </p:spPr>
        <p:txBody>
          <a:bodyPr lIns="0" tIns="0" rIns="0" bIns="0">
            <a:spAutoFit/>
          </a:bodyPr>
          <a:lstStyle>
            <a:lvl1pPr marL="0" indent="0">
              <a:buNone/>
              <a:defRPr sz="2800" b="1">
                <a:solidFill>
                  <a:schemeClr val="bg1"/>
                </a:solidFill>
              </a:defRPr>
            </a:lvl1pPr>
          </a:lstStyle>
          <a:p>
            <a:r>
              <a:rPr lang="es-CL" dirty="0"/>
              <a:t>Place</a:t>
            </a:r>
            <a:endParaRPr lang="en-US" dirty="0"/>
          </a:p>
        </p:txBody>
      </p:sp>
    </p:spTree>
    <p:extLst>
      <p:ext uri="{BB962C8B-B14F-4D97-AF65-F5344CB8AC3E}">
        <p14:creationId xmlns:p14="http://schemas.microsoft.com/office/powerpoint/2010/main" val="70846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composition">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563" y="347332"/>
            <a:ext cx="11508537" cy="678672"/>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0563" y="2447348"/>
            <a:ext cx="7571494" cy="4072184"/>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0563" y="1403404"/>
            <a:ext cx="11508537" cy="699551"/>
          </a:xfrm>
          <a:prstGeom prst="roundRect">
            <a:avLst>
              <a:gd name="adj" fmla="val 5043"/>
            </a:avLst>
          </a:prstGeom>
          <a:noFill/>
        </p:spPr>
        <p:txBody>
          <a:bodyPr lIns="0" tIns="0" rIns="0" anchor="ctr" anchorCtr="0">
            <a:sp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a:t>
            </a:r>
          </a:p>
          <a:p>
            <a:pPr lvl="0"/>
            <a:r>
              <a:rPr lang="en-US" dirty="0"/>
              <a:t>Master text styles</a:t>
            </a:r>
          </a:p>
        </p:txBody>
      </p:sp>
      <p:sp>
        <p:nvSpPr>
          <p:cNvPr id="5" name="Callout: Down Arrow 4">
            <a:extLst>
              <a:ext uri="{FF2B5EF4-FFF2-40B4-BE49-F238E27FC236}">
                <a16:creationId xmlns:a16="http://schemas.microsoft.com/office/drawing/2014/main" id="{BAE4049F-C3AB-1C61-89BD-6C81A2CCB192}"/>
              </a:ext>
            </a:extLst>
          </p:cNvPr>
          <p:cNvSpPr/>
          <p:nvPr userDrawn="1"/>
        </p:nvSpPr>
        <p:spPr>
          <a:xfrm>
            <a:off x="9586829" y="2581720"/>
            <a:ext cx="966159" cy="957532"/>
          </a:xfrm>
          <a:prstGeom prst="downArrowCallout">
            <a:avLst>
              <a:gd name="adj1" fmla="val 25000"/>
              <a:gd name="adj2" fmla="val 25000"/>
              <a:gd name="adj3" fmla="val 22297"/>
              <a:gd name="adj4" fmla="val 64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Link</a:t>
            </a:r>
          </a:p>
          <a:p>
            <a:pPr algn="ctr"/>
            <a:r>
              <a:rPr lang="es-CL" dirty="0">
                <a:solidFill>
                  <a:schemeClr val="tx1"/>
                </a:solidFill>
              </a:rPr>
              <a:t>Online</a:t>
            </a:r>
            <a:endParaRPr lang="en-US" dirty="0">
              <a:solidFill>
                <a:schemeClr val="tx1"/>
              </a:solidFill>
            </a:endParaRPr>
          </a:p>
        </p:txBody>
      </p:sp>
      <p:sp>
        <p:nvSpPr>
          <p:cNvPr id="9" name="Chart Placeholder 8">
            <a:extLst>
              <a:ext uri="{FF2B5EF4-FFF2-40B4-BE49-F238E27FC236}">
                <a16:creationId xmlns:a16="http://schemas.microsoft.com/office/drawing/2014/main" id="{85FE893F-47A3-E5F7-1212-48465408B0C7}"/>
              </a:ext>
            </a:extLst>
          </p:cNvPr>
          <p:cNvSpPr>
            <a:spLocks noGrp="1"/>
          </p:cNvSpPr>
          <p:nvPr>
            <p:ph type="chart" sz="quarter" idx="14" hasCustomPrompt="1"/>
          </p:nvPr>
        </p:nvSpPr>
        <p:spPr>
          <a:xfrm>
            <a:off x="8290719" y="3797514"/>
            <a:ext cx="3558381" cy="2597150"/>
          </a:xfrm>
        </p:spPr>
        <p:txBody>
          <a:bodyPr/>
          <a:lstStyle>
            <a:lvl1pPr marL="0" indent="0">
              <a:buNone/>
              <a:defRPr>
                <a:solidFill>
                  <a:schemeClr val="bg1"/>
                </a:solidFill>
              </a:defRPr>
            </a:lvl1pPr>
          </a:lstStyle>
          <a:p>
            <a:r>
              <a:rPr lang="es-CL" dirty="0"/>
              <a:t>https://example.com/ </a:t>
            </a:r>
            <a:endParaRPr lang="en-US" dirty="0"/>
          </a:p>
        </p:txBody>
      </p:sp>
    </p:spTree>
    <p:extLst>
      <p:ext uri="{BB962C8B-B14F-4D97-AF65-F5344CB8AC3E}">
        <p14:creationId xmlns:p14="http://schemas.microsoft.com/office/powerpoint/2010/main" val="42743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box">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1039" y="328282"/>
            <a:ext cx="11518062" cy="665027"/>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4" name="Chart Placeholder 3">
            <a:extLst>
              <a:ext uri="{FF2B5EF4-FFF2-40B4-BE49-F238E27FC236}">
                <a16:creationId xmlns:a16="http://schemas.microsoft.com/office/drawing/2014/main" id="{E9633AA3-1F01-FC54-9584-5A176A246101}"/>
              </a:ext>
            </a:extLst>
          </p:cNvPr>
          <p:cNvSpPr>
            <a:spLocks noGrp="1"/>
          </p:cNvSpPr>
          <p:nvPr>
            <p:ph type="chart" sz="quarter" idx="14"/>
          </p:nvPr>
        </p:nvSpPr>
        <p:spPr>
          <a:xfrm>
            <a:off x="7893693" y="1371600"/>
            <a:ext cx="3955408" cy="5158118"/>
          </a:xfrm>
          <a:prstGeom prst="roundRect">
            <a:avLst>
              <a:gd name="adj" fmla="val 4940"/>
            </a:avLst>
          </a:prstGeom>
          <a:solidFill>
            <a:schemeClr val="bg1"/>
          </a:solidFill>
        </p:spPr>
        <p:txBody>
          <a:bodyPr lIns="365760" tIns="365760" rIns="365760" bIns="365760" anchor="ctr" anchorCtr="0"/>
          <a:lstStyle>
            <a:lvl1pPr marL="0" indent="0">
              <a:buNone/>
              <a:defRPr>
                <a:solidFill>
                  <a:schemeClr val="tx1"/>
                </a:solidFill>
              </a:defRPr>
            </a:lvl1pPr>
          </a:lstStyle>
          <a:p>
            <a:endParaRPr lang="en-US"/>
          </a:p>
        </p:txBody>
      </p:sp>
      <p:sp>
        <p:nvSpPr>
          <p:cNvPr id="9" name="Text Placeholder 2">
            <a:extLst>
              <a:ext uri="{FF2B5EF4-FFF2-40B4-BE49-F238E27FC236}">
                <a16:creationId xmlns:a16="http://schemas.microsoft.com/office/drawing/2014/main" id="{8205E5FA-6881-9803-B9CE-B9F6C0D4259D}"/>
              </a:ext>
            </a:extLst>
          </p:cNvPr>
          <p:cNvSpPr>
            <a:spLocks noGrp="1"/>
          </p:cNvSpPr>
          <p:nvPr>
            <p:ph idx="1"/>
          </p:nvPr>
        </p:nvSpPr>
        <p:spPr>
          <a:xfrm>
            <a:off x="331037" y="1371600"/>
            <a:ext cx="7231619" cy="5181600"/>
          </a:xfrm>
          <a:prstGeom prst="rect">
            <a:avLst/>
          </a:prstGeom>
        </p:spPr>
        <p:txBody>
          <a:bodyPr vert="horz" lIns="0" tIns="0" rIns="0" bIns="0" rtlCol="0">
            <a:normAutofit/>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4189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1179-C1CD-A08D-D9B7-A92C32FCB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CB0B4-6181-CC09-113A-CBA6A84A2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5770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62" r:id="rId7"/>
    <p:sldLayoutId id="2147483661" r:id="rId8"/>
    <p:sldLayoutId id="2147483663"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hyperlink" Target="https://app.protobject.com/generate?en-a21-alarmbuttons&amp;en&amp;dynamic&amp;-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4216A-BFA6-9732-A49C-32CF61E454ED}"/>
              </a:ext>
            </a:extLst>
          </p:cNvPr>
          <p:cNvSpPr txBox="1"/>
          <p:nvPr/>
        </p:nvSpPr>
        <p:spPr>
          <a:xfrm>
            <a:off x="765048" y="2340864"/>
            <a:ext cx="10661904" cy="3847207"/>
          </a:xfrm>
          <a:prstGeom prst="rect">
            <a:avLst/>
          </a:prstGeom>
          <a:noFill/>
        </p:spPr>
        <p:txBody>
          <a:bodyPr wrap="square" rtlCol="0">
            <a:spAutoFit/>
          </a:bodyPr>
          <a:lstStyle/>
          <a:p>
            <a:r>
              <a:rPr lang="en-US" sz="2800" dirty="0">
                <a:solidFill>
                  <a:schemeClr val="bg1">
                    <a:lumMod val="65000"/>
                  </a:schemeClr>
                </a:solidFill>
                <a:latin typeface="Segoe UI" panose="020B0502040204020203" pitchFamily="34" charset="0"/>
                <a:cs typeface="Segoe UI" panose="020B0502040204020203" pitchFamily="34" charset="0"/>
              </a:rPr>
              <a:t>English</a:t>
            </a:r>
          </a:p>
          <a:p>
            <a:r>
              <a:rPr lang="en-US" sz="2000" dirty="0">
                <a:latin typeface="Segoe UI" panose="020B0502040204020203" pitchFamily="34" charset="0"/>
                <a:cs typeface="Segoe UI" panose="020B0502040204020203" pitchFamily="34" charset="0"/>
              </a:rPr>
              <a:t>This presentation is automatically generated. </a:t>
            </a:r>
          </a:p>
          <a:p>
            <a:r>
              <a:rPr lang="en-US" sz="2000" b="1" dirty="0">
                <a:latin typeface="Segoe UI" panose="020B0502040204020203" pitchFamily="34" charset="0"/>
                <a:cs typeface="Segoe UI" panose="020B0502040204020203" pitchFamily="34" charset="0"/>
              </a:rPr>
              <a:t>You can freely edit it and add any extra content you wish.</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Español</a:t>
            </a:r>
          </a:p>
          <a:p>
            <a:r>
              <a:rPr lang="en-US" sz="2000" dirty="0">
                <a:latin typeface="Segoe UI" panose="020B0502040204020203" pitchFamily="34" charset="0"/>
                <a:cs typeface="Segoe UI" panose="020B0502040204020203" pitchFamily="34" charset="0"/>
              </a:rPr>
              <a:t>Esta </a:t>
            </a:r>
            <a:r>
              <a:rPr lang="en-US" sz="2000" dirty="0" err="1">
                <a:latin typeface="Segoe UI" panose="020B0502040204020203" pitchFamily="34" charset="0"/>
                <a:cs typeface="Segoe UI" panose="020B0502040204020203" pitchFamily="34" charset="0"/>
              </a:rPr>
              <a:t>presentación</a:t>
            </a:r>
            <a:r>
              <a:rPr lang="en-US" sz="2000" dirty="0">
                <a:latin typeface="Segoe UI" panose="020B0502040204020203" pitchFamily="34" charset="0"/>
                <a:cs typeface="Segoe UI" panose="020B0502040204020203" pitchFamily="34" charset="0"/>
              </a:rPr>
              <a:t> se genera </a:t>
            </a:r>
            <a:r>
              <a:rPr lang="en-US" sz="2000" dirty="0" err="1">
                <a:latin typeface="Segoe UI" panose="020B0502040204020203" pitchFamily="34" charset="0"/>
                <a:cs typeface="Segoe UI" panose="020B0502040204020203" pitchFamily="34" charset="0"/>
              </a:rPr>
              <a:t>automáticamente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Puedes</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 </a:t>
            </a:r>
            <a:r>
              <a:rPr lang="en-US" sz="2000" b="1" dirty="0" err="1">
                <a:latin typeface="Segoe UI" panose="020B0502040204020203" pitchFamily="34" charset="0"/>
                <a:cs typeface="Segoe UI" panose="020B0502040204020203" pitchFamily="34" charset="0"/>
              </a:rPr>
              <a:t>tu</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criterio</a:t>
            </a:r>
            <a:r>
              <a:rPr lang="en-US" sz="2000" b="1" dirty="0">
                <a:latin typeface="Segoe UI" panose="020B0502040204020203" pitchFamily="34" charset="0"/>
                <a:cs typeface="Segoe UI" panose="020B0502040204020203" pitchFamily="34" charset="0"/>
              </a:rPr>
              <a:t> y </a:t>
            </a:r>
            <a:r>
              <a:rPr lang="en-US" sz="2000" b="1" dirty="0" err="1">
                <a:latin typeface="Segoe UI" panose="020B0502040204020203" pitchFamily="34" charset="0"/>
                <a:cs typeface="Segoe UI" panose="020B0502040204020203" pitchFamily="34" charset="0"/>
              </a:rPr>
              <a:t>añadir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cualquier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contenido</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adicional</a:t>
            </a:r>
            <a:r>
              <a:rPr lang="en-US" sz="2000" b="1" dirty="0">
                <a:latin typeface="Segoe UI" panose="020B0502040204020203" pitchFamily="34" charset="0"/>
                <a:cs typeface="Segoe UI" panose="020B0502040204020203" pitchFamily="34" charset="0"/>
              </a:rPr>
              <a:t> que </a:t>
            </a:r>
            <a:r>
              <a:rPr lang="en-US" sz="2000" b="1" dirty="0" err="1">
                <a:latin typeface="Segoe UI" panose="020B0502040204020203" pitchFamily="34" charset="0"/>
                <a:cs typeface="Segoe UI" panose="020B0502040204020203" pitchFamily="34" charset="0"/>
              </a:rPr>
              <a:t>desees</a:t>
            </a:r>
            <a:r>
              <a:rPr lang="en-US" sz="2000" b="1"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Italiano</a:t>
            </a:r>
          </a:p>
          <a:p>
            <a:r>
              <a:rPr lang="en-US" sz="2000" dirty="0">
                <a:latin typeface="Segoe UI" panose="020B0502040204020203" pitchFamily="34" charset="0"/>
                <a:cs typeface="Segoe UI" panose="020B0502040204020203" pitchFamily="34" charset="0"/>
              </a:rPr>
              <a:t>Questa </a:t>
            </a:r>
            <a:r>
              <a:rPr lang="en-US" sz="2000" dirty="0" err="1">
                <a:latin typeface="Segoe UI" panose="020B0502040204020203" pitchFamily="34" charset="0"/>
                <a:cs typeface="Segoe UI" panose="020B0502040204020203" pitchFamily="34" charset="0"/>
              </a:rPr>
              <a:t>presentazione</a:t>
            </a:r>
            <a:r>
              <a:rPr lang="en-US" sz="2000" dirty="0">
                <a:latin typeface="Segoe UI" panose="020B0502040204020203" pitchFamily="34" charset="0"/>
                <a:cs typeface="Segoe UI" panose="020B0502040204020203" pitchFamily="34" charset="0"/>
              </a:rPr>
              <a:t> è </a:t>
            </a:r>
            <a:r>
              <a:rPr lang="en-US" sz="2000" dirty="0" err="1">
                <a:latin typeface="Segoe UI" panose="020B0502040204020203" pitchFamily="34" charset="0"/>
                <a:cs typeface="Segoe UI" panose="020B0502040204020203" pitchFamily="34" charset="0"/>
              </a:rPr>
              <a:t>generata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automaticamente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Puoi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liberamente</a:t>
            </a:r>
            <a:r>
              <a:rPr lang="en-US" sz="2000" b="1" dirty="0">
                <a:latin typeface="Segoe UI" panose="020B0502040204020203" pitchFamily="34" charset="0"/>
                <a:cs typeface="Segoe UI" panose="020B0502040204020203" pitchFamily="34" charset="0"/>
              </a:rPr>
              <a:t> e </a:t>
            </a:r>
            <a:r>
              <a:rPr lang="en-US" sz="2000" b="1" dirty="0" err="1">
                <a:latin typeface="Segoe UI" panose="020B0502040204020203" pitchFamily="34" charset="0"/>
                <a:cs typeface="Segoe UI" panose="020B0502040204020203" pitchFamily="34" charset="0"/>
              </a:rPr>
              <a:t>aggiungere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eventuali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contenuti</a:t>
            </a:r>
            <a:r>
              <a:rPr lang="en-US" sz="2000" b="1" dirty="0">
                <a:latin typeface="Segoe UI" panose="020B0502040204020203" pitchFamily="34" charset="0"/>
                <a:cs typeface="Segoe UI" panose="020B0502040204020203" pitchFamily="34" charset="0"/>
              </a:rPr>
              <a:t> extra </a:t>
            </a:r>
            <a:r>
              <a:rPr lang="en-US" sz="2000" b="1" dirty="0" err="1">
                <a:latin typeface="Segoe UI" panose="020B0502040204020203" pitchFamily="34" charset="0"/>
                <a:cs typeface="Segoe UI" panose="020B0502040204020203" pitchFamily="34" charset="0"/>
              </a:rPr>
              <a:t>che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desideri</a:t>
            </a:r>
            <a:r>
              <a:rPr lang="en-US" sz="2000" b="1" dirty="0">
                <a:latin typeface="Segoe UI" panose="020B0502040204020203" pitchFamily="34" charset="0"/>
                <a:cs typeface="Segoe UI" panose="020B0502040204020203" pitchFamily="34" charset="0"/>
              </a:rPr>
              <a:t>.</a:t>
            </a:r>
          </a:p>
        </p:txBody>
      </p:sp>
      <p:pic>
        <p:nvPicPr>
          <p:cNvPr id="6" name="Graphic 5">
            <a:extLst>
              <a:ext uri="{FF2B5EF4-FFF2-40B4-BE49-F238E27FC236}">
                <a16:creationId xmlns:a16="http://schemas.microsoft.com/office/drawing/2014/main" id="{ADDBF746-CBFF-7D5E-0904-0C23A0CCA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 y="735575"/>
            <a:ext cx="1640124" cy="369739"/>
          </a:xfrm>
          <a:prstGeom prst="rect">
            <a:avLst/>
          </a:prstGeom>
        </p:spPr>
      </p:pic>
    </p:spTree>
    <p:extLst>
      <p:ext uri="{BB962C8B-B14F-4D97-AF65-F5344CB8AC3E}">
        <p14:creationId xmlns:p14="http://schemas.microsoft.com/office/powerpoint/2010/main" val="1091577834"/>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How AND Secures Our Box</a:t>
            </a:r>
          </a:p>
        </p:txBody>
      </p:sp>
      <p:pic>
        <p:nvPicPr>
          <p:cNvPr id="3" name="Picture Placeholder 2" descr="l-box-false-false.en.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Here's how the logic works for our safe:</a:t>
            </a:r>
          </a:p>
          <a:p>
            <a:pPr/>
            <a:r>
              <a:rPr sz="1400"/>
              <a:t>★ If Button 1 is pressed (TRUE) </a:t>
            </a:r>
            <a:r>
              <a:rPr sz="1400" b="1"/>
              <a:t>AND</a:t>
            </a:r>
            <a:r>
              <a:rPr sz="1400"/>
              <a:t> Button 2 is pressed (TRUE) --&gt; The result is </a:t>
            </a:r>
            <a:r>
              <a:rPr sz="1400" b="1"/>
              <a:t>TRUE</a:t>
            </a:r>
            <a:r>
              <a:rPr sz="1400"/>
              <a:t>, and the alarm is off.</a:t>
            </a:r>
          </a:p>
          <a:p>
            <a:pPr/>
            <a:r>
              <a:rPr sz="1400"/>
              <a:t>★ If Button 1 is pressed (TRUE) </a:t>
            </a:r>
            <a:r>
              <a:rPr sz="1400" b="1"/>
              <a:t>AND</a:t>
            </a:r>
            <a:r>
              <a:rPr sz="1400"/>
              <a:t> Button 2 is NOT pressed (FALSE) --&gt; The result is </a:t>
            </a:r>
            <a:r>
              <a:rPr sz="1400" b="1"/>
              <a:t>FALSE</a:t>
            </a:r>
            <a:r>
              <a:rPr sz="1400"/>
              <a:t>, and the alarm is active.</a:t>
            </a:r>
          </a:p>
          <a:p>
            <a:pPr/>
            <a:r>
              <a:rPr sz="1400"/>
              <a:t>★ If neither is pressed, the result is also </a:t>
            </a:r>
            <a:r>
              <a:rPr sz="1400" b="1"/>
              <a:t>FALSE</a:t>
            </a:r>
            <a:r>
              <a:rPr sz="1400"/>
              <a:t>. Both keys are required at the same time!</a:t>
            </a:r>
          </a:p>
        </p:txBody>
      </p:sp>
      <p:pic>
        <p:nvPicPr>
          <p:cNvPr id="5" name="Picture Placeholder 4" descr="m-box-true-false.en.png"/>
          <p:cNvPicPr>
            <a:picLocks noGrp="1" noChangeAspect="1"/>
          </p:cNvPicPr>
          <p:nvPr>
            <p:ph type="pic" idx="13" sz="quarter"/>
          </p:nvPr>
        </p:nvPicPr>
        <p:blipFill>
          <a:blip r:embed="rId3"/>
          <a:srcRect l="647" r="647"/>
          <a:stretch>
            <a:fillRect/>
          </a:stretch>
        </p:blipFill>
        <p:spPr/>
      </p:pic>
      <p:pic>
        <p:nvPicPr>
          <p:cNvPr id="6" name="Picture Placeholder 5" descr="n-box-true-true.en.png"/>
          <p:cNvPicPr>
            <a:picLocks noGrp="1" noChangeAspect="1"/>
          </p:cNvPicPr>
          <p:nvPr>
            <p:ph type="pic" idx="14" sz="quarter"/>
          </p:nvPr>
        </p:nvPicPr>
        <p:blipFill>
          <a:blip r:embed="rId4"/>
          <a:srcRect l="647" r="647"/>
          <a:stretch>
            <a:fillRect/>
          </a:stretch>
        </p:blipFill>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Make the Safe Box</a:t>
            </a:r>
          </a:p>
        </p:txBody>
      </p:sp>
      <p:sp>
        <p:nvSpPr>
          <p:cNvPr id="3" name="Text Placeholder 2"/>
          <p:cNvSpPr>
            <a:spLocks noGrp="1"/>
          </p:cNvSpPr>
          <p:nvPr>
            <p:ph type="body" idx="12" sz="quarter"/>
          </p:nvPr>
        </p:nvSpPr>
        <p:spPr/>
        <p:txBody>
          <a:bodyPr/>
          <a:lstStyle/>
          <a:p>
            <a:r>
              <a:rPr sz="1400"/>
              <a:t>On the first device (the safe itself), add WriteDraw, Inclination, and AudioPlayer.</a:t>
            </a:r>
          </a:p>
          <a:p>
            <a:r>
              <a:rPr sz="1400"/>
              <a:t>On the second device, add a TouchButton (this is Martin’s key).</a:t>
            </a:r>
          </a:p>
          <a:p>
            <a:r>
              <a:rPr sz="1400"/>
              <a:t>On the third device, add another TouchButton (this is Juan’s key).</a:t>
            </a:r>
          </a:p>
        </p:txBody>
      </p:sp>
      <p:sp>
        <p:nvSpPr>
          <p:cNvPr id="4" name="Chart Placeholder 3"/>
          <p:cNvSpPr>
            <a:spLocks noGrp="1"/>
          </p:cNvSpPr>
          <p:nvPr>
            <p:ph type="chart" idx="14" sz="quarter"/>
          </p:nvPr>
        </p:nvSpPr>
        <p:spPr/>
        <p:txBody>
          <a:bodyPr/>
          <a:p>
            <a:r>
              <a:rPr sz="1400"/>
              <a:t>For this activity, we need 3 devices.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Code Composition</a:t>
            </a:r>
          </a:p>
        </p:txBody>
      </p:sp>
      <p:pic>
        <p:nvPicPr>
          <p:cNvPr id="3" name="Picture Placeholder 2" descr="screenshot_116578150e47f433eebddaf92e31c211.png"/>
          <p:cNvPicPr>
            <a:picLocks noGrp="1" noChangeAspect="1"/>
          </p:cNvPicPr>
          <p:nvPr>
            <p:ph type="pic" idx="11" sz="quarter"/>
          </p:nvPr>
        </p:nvPicPr>
        <p:blipFill>
          <a:blip r:embed="rId2"/>
          <a:srcRect t="2193" b="2193"/>
          <a:stretch>
            <a:fillRect/>
          </a:stretch>
        </p:blipFill>
        <p:spPr/>
      </p:pic>
      <p:sp>
        <p:nvSpPr>
          <p:cNvPr id="4" name="Text Placeholder 3"/>
          <p:cNvSpPr>
            <a:spLocks noGrp="1"/>
          </p:cNvSpPr>
          <p:nvPr>
            <p:ph type="body" idx="12" sz="quarter"/>
          </p:nvPr>
        </p:nvSpPr>
        <p:spPr/>
        <p:txBody>
          <a:bodyPr/>
          <a:lstStyle/>
          <a:p>
            <a:r>
              <a:rPr sz="1400"/>
              <a:t>Click on the question mark icon to open comments that explain the code.</a:t>
            </a:r>
          </a:p>
        </p:txBody>
      </p:sp>
      <p:sp>
        <p:nvSpPr>
          <p:cNvPr id="5" name="Chart Placeholder 4"/>
          <p:cNvSpPr>
            <a:spLocks noGrp="1"/>
          </p:cNvSpPr>
          <p:nvPr>
            <p:ph type="chart" idx="14" sz="quarter"/>
          </p:nvPr>
        </p:nvSpPr>
        <p:spPr/>
        <p:txBody>
          <a:bodyPr/>
          <a:p>
            <a:r>
              <a:rPr u="sng">
                <a:solidFill>
                  <a:srgbClr val="0000FF"/>
                </a:solidFill>
                <a:hlinkClick r:id="rId3"/>
              </a:rPr>
              <a:t>https://app.protobject.com/generate?en-a21-alarmbuttons&amp;en&amp;dynamic&amp;-1</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Reflect</a:t>
            </a:r>
          </a:p>
        </p:txBody>
      </p:sp>
      <p:sp>
        <p:nvSpPr>
          <p:cNvPr id="4" name="Content Placeholder 3"/>
          <p:cNvSpPr>
            <a:spLocks noGrp="1"/>
          </p:cNvSpPr>
          <p:nvPr>
            <p:ph idx="1"/>
          </p:nvPr>
        </p:nvSpPr>
        <p:spPr/>
        <p:txBody>
          <a:bodyPr/>
          <a:lstStyle/>
          <a:p>
            <a:pPr/>
            <a:r>
              <a:rPr sz="1400"/>
              <a:t>★ Did you find this topic interesting? Cybersecurity is one of the fastest-growing and most important fields in technology. Is it something you could see yourself doing in the future?</a:t>
            </a:r>
          </a:p>
          <a:p>
            <a:pPr/>
            <a:r>
              <a:rPr sz="1400"/>
              <a:t>★ What other methods do you know to protect your online accounts and data?</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The Two-Key Safe Box</a:t>
            </a:r>
          </a:p>
        </p:txBody>
      </p:sp>
      <p:sp>
        <p:nvSpPr>
          <p:cNvPr id="3" name="Subtitle 2"/>
          <p:cNvSpPr>
            <a:spLocks noGrp="1"/>
          </p:cNvSpPr>
          <p:nvPr>
            <p:ph type="subTitle" idx="1"/>
          </p:nvPr>
        </p:nvSpPr>
        <p:spPr/>
        <p:txBody>
          <a:bodyPr/>
          <a:lstStyle/>
          <a:p>
            <a:r>
              <a:t>Explore cybersecurity concepts and logical operators ('AND') to build a high-security alarm that requires two buttons to be pressed simultaneously.</a:t>
            </a:r>
          </a:p>
        </p:txBody>
      </p:sp>
      <p:pic>
        <p:nvPicPr>
          <p:cNvPr id="4" name="Picture Placeholder 3" descr="21.caja-seguridad.png"/>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What will we do?</a:t>
            </a:r>
          </a:p>
        </p:txBody>
      </p:sp>
      <p:pic>
        <p:nvPicPr>
          <p:cNvPr id="3" name="Picture Placeholder 2" descr="21_safe_box.gif"/>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What is Cybersecurity?</a:t>
            </a:r>
          </a:p>
        </p:txBody>
      </p:sp>
      <p:pic>
        <p:nvPicPr>
          <p:cNvPr id="3" name="Picture Placeholder 2" descr="a-cybersecurity.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Cybersecurity is like a digital shield. It's the practice of protecting computers, phones, and important data from malicious people online who want to steal or damage them. Just like you might have a lock on your diary or your room, your online accounts need protection too.</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White Hats vs. Black Hats</a:t>
            </a:r>
          </a:p>
        </p:txBody>
      </p:sp>
      <p:pic>
        <p:nvPicPr>
          <p:cNvPr id="3" name="Picture Placeholder 2" descr="b-hackers.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On the internet, there are "Black Hats"—malicious hackers who use computer viruses and tricks to steal information. But there are also "White Hats"—cybersecurity experts who work to build defenses and protect data and systems from these attacks. They are the digital superheroes.</a:t>
            </a:r>
          </a:p>
        </p:txBody>
      </p:sp>
      <p:pic>
        <p:nvPicPr>
          <p:cNvPr id="5" name="Picture Placeholder 4" descr="b-securityexpert.png"/>
          <p:cNvPicPr>
            <a:picLocks noGrp="1" noChangeAspect="1"/>
          </p:cNvPicPr>
          <p:nvPr>
            <p:ph type="pic" idx="13" sz="quarter"/>
          </p:nvPr>
        </p:nvPicPr>
        <p:blipFill>
          <a:blip r:embed="rId3"/>
          <a:srcRect l="647" r="647"/>
          <a:stretch>
            <a:fillRect/>
          </a:stretch>
        </p:blipFill>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Your First Line of Defense: Passwords</a:t>
            </a:r>
          </a:p>
        </p:txBody>
      </p:sp>
      <p:pic>
        <p:nvPicPr>
          <p:cNvPr id="3" name="Picture Placeholder 2" descr="c-strongpassword.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One of the best ways to protect yourself is by using strong, unique passwords. A strong password is one that nobody can easily guess. If your password is too simple, like "123456" or "password," someone could easily break into your "digital safe" without your permission.</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What if your password is stolen?</a:t>
            </a:r>
          </a:p>
        </p:txBody>
      </p:sp>
      <p:pic>
        <p:nvPicPr>
          <p:cNvPr id="3" name="Picture Placeholder 2" descr="d-two-factor.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Even with a strong password, you need a backup plan. That's where </a:t>
            </a:r>
            <a:r>
              <a:rPr sz="1400" b="1"/>
              <a:t>Two-Factor Authentication (2FA)</a:t>
            </a:r>
            <a:r>
              <a:rPr sz="1400"/>
              <a:t> comes in. It’s like needing a second secret key. For example, after entering your password, a site might send a special code to your phone that you also have to enter. Without that second code, no one can get in, even if they know your password.</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Our Two-Factor Safe!</a:t>
            </a:r>
          </a:p>
        </p:txBody>
      </p:sp>
      <p:pic>
        <p:nvPicPr>
          <p:cNvPr id="3" name="Picture Placeholder 2" descr="e-onebutton.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The safe we’re building today uses the same 2FA principle. To turn off the alarm, you need two keys (our two buttons) to be pressed at the same time. If a thief steals Martin’s button, they still can’t deactivate the alarm without also having Juan’s button. This makes the treasure much safer!</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Booleans and The AND Operator</a:t>
            </a:r>
          </a:p>
        </p:txBody>
      </p:sp>
      <p:pic>
        <p:nvPicPr>
          <p:cNvPr id="3" name="Picture Placeholder 2" descr="f-boolean.en.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Remember that </a:t>
            </a:r>
            <a:r>
              <a:rPr sz="1400" b="1"/>
              <a:t>Booleans</a:t>
            </a:r>
            <a:r>
              <a:rPr sz="1400"/>
              <a:t> are a simple data type with only two possible values: </a:t>
            </a:r>
            <a:r>
              <a:rPr sz="1400" b="1"/>
              <a:t>TRUE</a:t>
            </a:r>
            <a:r>
              <a:rPr sz="1400"/>
              <a:t> or </a:t>
            </a:r>
            <a:r>
              <a:rPr sz="1400" b="1"/>
              <a:t>FALSE</a:t>
            </a:r>
            <a:r>
              <a:rPr sz="1400"/>
              <a:t>. When a button is pressed, its state could be TRUE. When it's not pressed, its state is FALSE.</a:t>
            </a:r>
          </a:p>
          <a:p>
            <a:r>
              <a:rPr sz="1400"/>
              <a:t>The logical </a:t>
            </a:r>
            <a:r>
              <a:rPr sz="1400" b="1"/>
              <a:t>AND</a:t>
            </a:r>
            <a:r>
              <a:rPr sz="1400"/>
              <a:t> operator is like a strict bouncer who needs to see two forms of ID. It only returns </a:t>
            </a:r>
            <a:r>
              <a:rPr sz="1400" b="1"/>
              <a:t>TRUE</a:t>
            </a:r>
            <a:r>
              <a:rPr sz="1400"/>
              <a:t> if *all* the conditions it checks are true. If even one is false, the whole result is false.</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58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Segoe UI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Alessio Bellino</dc:creator>
  <cp:lastModifiedBy>Alessio Bellino</cp:lastModifiedBy>
  <cp:revision>41</cp:revision>
  <dcterms:created xsi:type="dcterms:W3CDTF">2025-08-23T17:03:52Z</dcterms:created>
  <dcterms:modified xsi:type="dcterms:W3CDTF">2025-09-03T15:49:53Z</dcterms:modified>
</cp:coreProperties>
</file>