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media/image2.svg" ContentType="image/svg+xml"/>
  <Override PartName="/ppt/media/image4.svg" ContentType="image/svg+xml"/>
  <Override PartName="/ppt/media/image6.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9"/>
    <p:sldId id="258" r:id="rId10"/>
    <p:sldId id="259" r:id="rId11"/>
    <p:sldId id="260" r:id="rId12"/>
    <p:sldId id="261" r:id="rId13"/>
    <p:sldId id="262"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8CA"/>
    <a:srgbClr val="1D4ED8"/>
    <a:srgbClr val="A551F4"/>
    <a:srgbClr val="FFFFFF"/>
    <a:srgbClr val="A16207"/>
    <a:srgbClr val="000000"/>
    <a:srgbClr val="FACC15"/>
    <a:srgbClr val="FFC93C"/>
    <a:srgbClr val="05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D7F994-7B23-4B30-9E0D-141B518001FB}" v="23" dt="2025-09-03T15:49:48.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5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microsoft.com/office/2016/11/relationships/changesInfo" Target="changesInfos/changesInfo1.xml"/><Relationship Id="rId8" Type="http://schemas.microsoft.com/office/2015/10/relationships/revisionInfo" Target="revisionInfo.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io Bellino" userId="4d67f9ee-b7e6-436d-9ca9-011d058f5ab9" providerId="ADAL" clId="{D6D7F994-7B23-4B30-9E0D-141B518001FB}"/>
    <pc:docChg chg="undo custSel delSld modMainMaster">
      <pc:chgData name="Alessio Bellino" userId="4d67f9ee-b7e6-436d-9ca9-011d058f5ab9" providerId="ADAL" clId="{D6D7F994-7B23-4B30-9E0D-141B518001FB}" dt="2025-09-03T15:49:48.493" v="146" actId="404"/>
      <pc:docMkLst>
        <pc:docMk/>
      </pc:docMkLst>
      <pc:sldChg chg="del">
        <pc:chgData name="Alessio Bellino" userId="4d67f9ee-b7e6-436d-9ca9-011d058f5ab9" providerId="ADAL" clId="{D6D7F994-7B23-4B30-9E0D-141B518001FB}" dt="2025-08-27T01:13:29.985" v="83" actId="47"/>
        <pc:sldMkLst>
          <pc:docMk/>
          <pc:sldMk cId="1091577834" sldId="256"/>
        </pc:sldMkLst>
      </pc:sldChg>
      <pc:sldChg chg="del">
        <pc:chgData name="Alessio Bellino" userId="4d67f9ee-b7e6-436d-9ca9-011d058f5ab9" providerId="ADAL" clId="{D6D7F994-7B23-4B30-9E0D-141B518001FB}" dt="2025-08-27T01:13:28.949" v="82" actId="47"/>
        <pc:sldMkLst>
          <pc:docMk/>
          <pc:sldMk cId="0" sldId="257"/>
        </pc:sldMkLst>
      </pc:sldChg>
      <pc:sldChg chg="del">
        <pc:chgData name="Alessio Bellino" userId="4d67f9ee-b7e6-436d-9ca9-011d058f5ab9" providerId="ADAL" clId="{D6D7F994-7B23-4B30-9E0D-141B518001FB}" dt="2025-08-27T01:13:25.571" v="81" actId="47"/>
        <pc:sldMkLst>
          <pc:docMk/>
          <pc:sldMk cId="0" sldId="258"/>
        </pc:sldMkLst>
      </pc:sldChg>
      <pc:sldChg chg="del">
        <pc:chgData name="Alessio Bellino" userId="4d67f9ee-b7e6-436d-9ca9-011d058f5ab9" providerId="ADAL" clId="{D6D7F994-7B23-4B30-9E0D-141B518001FB}" dt="2025-08-27T01:13:25.571" v="81" actId="47"/>
        <pc:sldMkLst>
          <pc:docMk/>
          <pc:sldMk cId="0" sldId="259"/>
        </pc:sldMkLst>
      </pc:sldChg>
      <pc:sldChg chg="del">
        <pc:chgData name="Alessio Bellino" userId="4d67f9ee-b7e6-436d-9ca9-011d058f5ab9" providerId="ADAL" clId="{D6D7F994-7B23-4B30-9E0D-141B518001FB}" dt="2025-08-27T01:13:25.571" v="81" actId="47"/>
        <pc:sldMkLst>
          <pc:docMk/>
          <pc:sldMk cId="0" sldId="260"/>
        </pc:sldMkLst>
      </pc:sldChg>
      <pc:sldChg chg="del">
        <pc:chgData name="Alessio Bellino" userId="4d67f9ee-b7e6-436d-9ca9-011d058f5ab9" providerId="ADAL" clId="{D6D7F994-7B23-4B30-9E0D-141B518001FB}" dt="2025-08-27T01:13:25.571" v="81" actId="47"/>
        <pc:sldMkLst>
          <pc:docMk/>
          <pc:sldMk cId="0" sldId="261"/>
        </pc:sldMkLst>
      </pc:sldChg>
      <pc:sldChg chg="del">
        <pc:chgData name="Alessio Bellino" userId="4d67f9ee-b7e6-436d-9ca9-011d058f5ab9" providerId="ADAL" clId="{D6D7F994-7B23-4B30-9E0D-141B518001FB}" dt="2025-08-27T01:13:25.571" v="81" actId="47"/>
        <pc:sldMkLst>
          <pc:docMk/>
          <pc:sldMk cId="0" sldId="262"/>
        </pc:sldMkLst>
      </pc:sldChg>
      <pc:sldChg chg="del">
        <pc:chgData name="Alessio Bellino" userId="4d67f9ee-b7e6-436d-9ca9-011d058f5ab9" providerId="ADAL" clId="{D6D7F994-7B23-4B30-9E0D-141B518001FB}" dt="2025-08-27T01:13:25.571" v="81" actId="47"/>
        <pc:sldMkLst>
          <pc:docMk/>
          <pc:sldMk cId="0" sldId="263"/>
        </pc:sldMkLst>
      </pc:sldChg>
      <pc:sldChg chg="del">
        <pc:chgData name="Alessio Bellino" userId="4d67f9ee-b7e6-436d-9ca9-011d058f5ab9" providerId="ADAL" clId="{D6D7F994-7B23-4B30-9E0D-141B518001FB}" dt="2025-08-27T01:13:25.571" v="81" actId="47"/>
        <pc:sldMkLst>
          <pc:docMk/>
          <pc:sldMk cId="0" sldId="264"/>
        </pc:sldMkLst>
      </pc:sldChg>
      <pc:sldChg chg="del">
        <pc:chgData name="Alessio Bellino" userId="4d67f9ee-b7e6-436d-9ca9-011d058f5ab9" providerId="ADAL" clId="{D6D7F994-7B23-4B30-9E0D-141B518001FB}" dt="2025-08-27T01:13:25.571" v="81" actId="47"/>
        <pc:sldMkLst>
          <pc:docMk/>
          <pc:sldMk cId="0" sldId="265"/>
        </pc:sldMkLst>
      </pc:sldChg>
      <pc:sldChg chg="del">
        <pc:chgData name="Alessio Bellino" userId="4d67f9ee-b7e6-436d-9ca9-011d058f5ab9" providerId="ADAL" clId="{D6D7F994-7B23-4B30-9E0D-141B518001FB}" dt="2025-08-27T01:13:25.571" v="81" actId="47"/>
        <pc:sldMkLst>
          <pc:docMk/>
          <pc:sldMk cId="0" sldId="266"/>
        </pc:sldMkLst>
      </pc:sldChg>
      <pc:sldChg chg="del">
        <pc:chgData name="Alessio Bellino" userId="4d67f9ee-b7e6-436d-9ca9-011d058f5ab9" providerId="ADAL" clId="{D6D7F994-7B23-4B30-9E0D-141B518001FB}" dt="2025-08-27T01:13:25.571" v="81" actId="47"/>
        <pc:sldMkLst>
          <pc:docMk/>
          <pc:sldMk cId="0" sldId="267"/>
        </pc:sldMkLst>
      </pc:sldChg>
      <pc:sldChg chg="del">
        <pc:chgData name="Alessio Bellino" userId="4d67f9ee-b7e6-436d-9ca9-011d058f5ab9" providerId="ADAL" clId="{D6D7F994-7B23-4B30-9E0D-141B518001FB}" dt="2025-08-27T01:13:25.571" v="81" actId="47"/>
        <pc:sldMkLst>
          <pc:docMk/>
          <pc:sldMk cId="0" sldId="268"/>
        </pc:sldMkLst>
      </pc:sldChg>
      <pc:sldMasterChg chg="modSldLayout">
        <pc:chgData name="Alessio Bellino" userId="4d67f9ee-b7e6-436d-9ca9-011d058f5ab9" providerId="ADAL" clId="{D6D7F994-7B23-4B30-9E0D-141B518001FB}" dt="2025-09-03T15:49:48.493" v="146" actId="404"/>
        <pc:sldMasterMkLst>
          <pc:docMk/>
          <pc:sldMasterMk cId="661577070" sldId="2147483648"/>
        </pc:sldMasterMkLst>
        <pc:sldLayoutChg chg="modSp mod">
          <pc:chgData name="Alessio Bellino" userId="4d67f9ee-b7e6-436d-9ca9-011d058f5ab9" providerId="ADAL" clId="{D6D7F994-7B23-4B30-9E0D-141B518001FB}" dt="2025-09-03T15:49:04.125" v="130" actId="403"/>
          <pc:sldLayoutMkLst>
            <pc:docMk/>
            <pc:sldMasterMk cId="661577070" sldId="2147483648"/>
            <pc:sldLayoutMk cId="552119573" sldId="2147483649"/>
          </pc:sldLayoutMkLst>
          <pc:spChg chg="mod">
            <ac:chgData name="Alessio Bellino" userId="4d67f9ee-b7e6-436d-9ca9-011d058f5ab9" providerId="ADAL" clId="{D6D7F994-7B23-4B30-9E0D-141B518001FB}" dt="2025-09-03T15:49:04.125" v="130" actId="403"/>
            <ac:spMkLst>
              <pc:docMk/>
              <pc:sldMasterMk cId="661577070" sldId="2147483648"/>
              <pc:sldLayoutMk cId="552119573" sldId="2147483649"/>
              <ac:spMk id="2" creationId="{F452E439-A5BF-EE24-C08E-1F9F20701E7E}"/>
            </ac:spMkLst>
          </pc:spChg>
          <pc:spChg chg="mod">
            <ac:chgData name="Alessio Bellino" userId="4d67f9ee-b7e6-436d-9ca9-011d058f5ab9" providerId="ADAL" clId="{D6D7F994-7B23-4B30-9E0D-141B518001FB}" dt="2025-09-03T15:29:12.824" v="119" actId="1035"/>
            <ac:spMkLst>
              <pc:docMk/>
              <pc:sldMasterMk cId="661577070" sldId="2147483648"/>
              <pc:sldLayoutMk cId="552119573" sldId="2147483649"/>
              <ac:spMk id="7" creationId="{D9290BF2-0C25-514A-9D89-51E5C7543451}"/>
            </ac:spMkLst>
          </pc:spChg>
        </pc:sldLayoutChg>
        <pc:sldLayoutChg chg="modSp mod">
          <pc:chgData name="Alessio Bellino" userId="4d67f9ee-b7e6-436d-9ca9-011d058f5ab9" providerId="ADAL" clId="{D6D7F994-7B23-4B30-9E0D-141B518001FB}" dt="2025-09-03T15:48:48.805" v="127" actId="404"/>
          <pc:sldLayoutMkLst>
            <pc:docMk/>
            <pc:sldMasterMk cId="661577070" sldId="2147483648"/>
            <pc:sldLayoutMk cId="1168460104" sldId="2147483656"/>
          </pc:sldLayoutMkLst>
          <pc:spChg chg="mod">
            <ac:chgData name="Alessio Bellino" userId="4d67f9ee-b7e6-436d-9ca9-011d058f5ab9" providerId="ADAL" clId="{D6D7F994-7B23-4B30-9E0D-141B518001FB}" dt="2025-09-03T15:48:48.805" v="127" actId="404"/>
            <ac:spMkLst>
              <pc:docMk/>
              <pc:sldMasterMk cId="661577070" sldId="2147483648"/>
              <pc:sldLayoutMk cId="1168460104" sldId="2147483656"/>
              <ac:spMk id="2" creationId="{D7FA4241-75AB-E168-9F15-606C0FA2D9CB}"/>
            </ac:spMkLst>
          </pc:spChg>
          <pc:spChg chg="mod">
            <ac:chgData name="Alessio Bellino" userId="4d67f9ee-b7e6-436d-9ca9-011d058f5ab9" providerId="ADAL" clId="{D6D7F994-7B23-4B30-9E0D-141B518001FB}" dt="2025-09-03T15:29:29.320" v="121" actId="207"/>
            <ac:spMkLst>
              <pc:docMk/>
              <pc:sldMasterMk cId="661577070" sldId="2147483648"/>
              <pc:sldLayoutMk cId="1168460104" sldId="2147483656"/>
              <ac:spMk id="4" creationId="{A9CE6CAF-4FD0-1FA1-1965-C06A9FCE86EB}"/>
            </ac:spMkLst>
          </pc:spChg>
        </pc:sldLayoutChg>
        <pc:sldLayoutChg chg="modSp mod">
          <pc:chgData name="Alessio Bellino" userId="4d67f9ee-b7e6-436d-9ca9-011d058f5ab9" providerId="ADAL" clId="{D6D7F994-7B23-4B30-9E0D-141B518001FB}" dt="2025-09-03T15:49:12.616" v="132" actId="404"/>
          <pc:sldLayoutMkLst>
            <pc:docMk/>
            <pc:sldMasterMk cId="661577070" sldId="2147483648"/>
            <pc:sldLayoutMk cId="892857456" sldId="2147483657"/>
          </pc:sldLayoutMkLst>
          <pc:spChg chg="mod">
            <ac:chgData name="Alessio Bellino" userId="4d67f9ee-b7e6-436d-9ca9-011d058f5ab9" providerId="ADAL" clId="{D6D7F994-7B23-4B30-9E0D-141B518001FB}" dt="2025-09-03T15:49:12.616" v="132" actId="404"/>
            <ac:spMkLst>
              <pc:docMk/>
              <pc:sldMasterMk cId="661577070" sldId="2147483648"/>
              <pc:sldLayoutMk cId="892857456" sldId="2147483657"/>
              <ac:spMk id="2" creationId="{D7FA4241-75AB-E168-9F15-606C0FA2D9CB}"/>
            </ac:spMkLst>
          </pc:spChg>
          <pc:spChg chg="mod">
            <ac:chgData name="Alessio Bellino" userId="4d67f9ee-b7e6-436d-9ca9-011d058f5ab9" providerId="ADAL" clId="{D6D7F994-7B23-4B30-9E0D-141B518001FB}" dt="2025-09-03T15:29:23.023" v="120" actId="207"/>
            <ac:spMkLst>
              <pc:docMk/>
              <pc:sldMasterMk cId="661577070" sldId="2147483648"/>
              <pc:sldLayoutMk cId="892857456" sldId="2147483657"/>
              <ac:spMk id="4" creationId="{A9CE6CAF-4FD0-1FA1-1965-C06A9FCE86EB}"/>
            </ac:spMkLst>
          </pc:spChg>
        </pc:sldLayoutChg>
        <pc:sldLayoutChg chg="modSp mod">
          <pc:chgData name="Alessio Bellino" userId="4d67f9ee-b7e6-436d-9ca9-011d058f5ab9" providerId="ADAL" clId="{D6D7F994-7B23-4B30-9E0D-141B518001FB}" dt="2025-09-03T15:49:21.285" v="134" actId="404"/>
          <pc:sldLayoutMkLst>
            <pc:docMk/>
            <pc:sldMasterMk cId="661577070" sldId="2147483648"/>
            <pc:sldLayoutMk cId="2348620504" sldId="2147483658"/>
          </pc:sldLayoutMkLst>
          <pc:spChg chg="mod">
            <ac:chgData name="Alessio Bellino" userId="4d67f9ee-b7e6-436d-9ca9-011d058f5ab9" providerId="ADAL" clId="{D6D7F994-7B23-4B30-9E0D-141B518001FB}" dt="2025-09-03T15:49:21.285" v="134" actId="404"/>
            <ac:spMkLst>
              <pc:docMk/>
              <pc:sldMasterMk cId="661577070" sldId="2147483648"/>
              <pc:sldLayoutMk cId="2348620504" sldId="2147483658"/>
              <ac:spMk id="2" creationId="{D7FA4241-75AB-E168-9F15-606C0FA2D9CB}"/>
            </ac:spMkLst>
          </pc:spChg>
          <pc:spChg chg="mod">
            <ac:chgData name="Alessio Bellino" userId="4d67f9ee-b7e6-436d-9ca9-011d058f5ab9" providerId="ADAL" clId="{D6D7F994-7B23-4B30-9E0D-141B518001FB}" dt="2025-09-03T15:29:01.370" v="113" actId="207"/>
            <ac:spMkLst>
              <pc:docMk/>
              <pc:sldMasterMk cId="661577070" sldId="2147483648"/>
              <pc:sldLayoutMk cId="2348620504" sldId="2147483658"/>
              <ac:spMk id="4" creationId="{A9CE6CAF-4FD0-1FA1-1965-C06A9FCE86EB}"/>
            </ac:spMkLst>
          </pc:spChg>
        </pc:sldLayoutChg>
        <pc:sldLayoutChg chg="addSp delSp modSp mod">
          <pc:chgData name="Alessio Bellino" userId="4d67f9ee-b7e6-436d-9ca9-011d058f5ab9" providerId="ADAL" clId="{D6D7F994-7B23-4B30-9E0D-141B518001FB}" dt="2025-09-03T15:49:28.125" v="136" actId="404"/>
          <pc:sldLayoutMkLst>
            <pc:docMk/>
            <pc:sldMasterMk cId="661577070" sldId="2147483648"/>
            <pc:sldLayoutMk cId="1471266884" sldId="2147483659"/>
          </pc:sldLayoutMkLst>
          <pc:spChg chg="mod">
            <ac:chgData name="Alessio Bellino" userId="4d67f9ee-b7e6-436d-9ca9-011d058f5ab9" providerId="ADAL" clId="{D6D7F994-7B23-4B30-9E0D-141B518001FB}" dt="2025-09-03T15:49:28.125" v="136" actId="404"/>
            <ac:spMkLst>
              <pc:docMk/>
              <pc:sldMasterMk cId="661577070" sldId="2147483648"/>
              <pc:sldLayoutMk cId="1471266884" sldId="2147483659"/>
              <ac:spMk id="2" creationId="{D7FA4241-75AB-E168-9F15-606C0FA2D9CB}"/>
            </ac:spMkLst>
          </pc:spChg>
          <pc:spChg chg="add mod">
            <ac:chgData name="Alessio Bellino" userId="4d67f9ee-b7e6-436d-9ca9-011d058f5ab9" providerId="ADAL" clId="{D6D7F994-7B23-4B30-9E0D-141B518001FB}" dt="2025-08-27T01:11:08.780" v="46" actId="1035"/>
            <ac:spMkLst>
              <pc:docMk/>
              <pc:sldMasterMk cId="661577070" sldId="2147483648"/>
              <pc:sldLayoutMk cId="1471266884" sldId="2147483659"/>
              <ac:spMk id="3" creationId="{F876292C-B4E7-FCE3-1E74-154C919298A3}"/>
            </ac:spMkLst>
          </pc:spChg>
          <pc:spChg chg="mod">
            <ac:chgData name="Alessio Bellino" userId="4d67f9ee-b7e6-436d-9ca9-011d058f5ab9" providerId="ADAL" clId="{D6D7F994-7B23-4B30-9E0D-141B518001FB}" dt="2025-09-03T15:29:00.979" v="112" actId="207"/>
            <ac:spMkLst>
              <pc:docMk/>
              <pc:sldMasterMk cId="661577070" sldId="2147483648"/>
              <pc:sldLayoutMk cId="1471266884" sldId="2147483659"/>
              <ac:spMk id="4" creationId="{A9CE6CAF-4FD0-1FA1-1965-C06A9FCE86EB}"/>
            </ac:spMkLst>
          </pc:spChg>
          <pc:spChg chg="add mod">
            <ac:chgData name="Alessio Bellino" userId="4d67f9ee-b7e6-436d-9ca9-011d058f5ab9" providerId="ADAL" clId="{D6D7F994-7B23-4B30-9E0D-141B518001FB}" dt="2025-08-27T01:10:37.653" v="27" actId="1076"/>
            <ac:spMkLst>
              <pc:docMk/>
              <pc:sldMasterMk cId="661577070" sldId="2147483648"/>
              <pc:sldLayoutMk cId="1471266884" sldId="2147483659"/>
              <ac:spMk id="5" creationId="{6F44FAD5-85C0-5126-BEBB-39AE90164067}"/>
            </ac:spMkLst>
          </pc:spChg>
          <pc:spChg chg="add mod">
            <ac:chgData name="Alessio Bellino" userId="4d67f9ee-b7e6-436d-9ca9-011d058f5ab9" providerId="ADAL" clId="{D6D7F994-7B23-4B30-9E0D-141B518001FB}" dt="2025-08-27T01:10:37.653" v="27" actId="1076"/>
            <ac:spMkLst>
              <pc:docMk/>
              <pc:sldMasterMk cId="661577070" sldId="2147483648"/>
              <pc:sldLayoutMk cId="1471266884" sldId="2147483659"/>
              <ac:spMk id="6" creationId="{5E15C401-2708-BE2C-313C-6E972121150A}"/>
            </ac:spMkLst>
          </pc:spChg>
          <pc:spChg chg="mod">
            <ac:chgData name="Alessio Bellino" userId="4d67f9ee-b7e6-436d-9ca9-011d058f5ab9" providerId="ADAL" clId="{D6D7F994-7B23-4B30-9E0D-141B518001FB}" dt="2025-08-27T01:11:08.780" v="46" actId="1035"/>
            <ac:spMkLst>
              <pc:docMk/>
              <pc:sldMasterMk cId="661577070" sldId="2147483648"/>
              <pc:sldLayoutMk cId="1471266884" sldId="2147483659"/>
              <ac:spMk id="10" creationId="{7EE5EA41-8A93-19E6-0938-921548C16043}"/>
            </ac:spMkLst>
          </pc:spChg>
          <pc:spChg chg="mod">
            <ac:chgData name="Alessio Bellino" userId="4d67f9ee-b7e6-436d-9ca9-011d058f5ab9" providerId="ADAL" clId="{D6D7F994-7B23-4B30-9E0D-141B518001FB}" dt="2025-08-27T01:11:37.001" v="74" actId="14100"/>
            <ac:spMkLst>
              <pc:docMk/>
              <pc:sldMasterMk cId="661577070" sldId="2147483648"/>
              <pc:sldLayoutMk cId="1471266884" sldId="2147483659"/>
              <ac:spMk id="13" creationId="{33A5CA17-0E07-7C00-D057-B222092BBE90}"/>
            </ac:spMkLst>
          </pc:spChg>
        </pc:sldLayoutChg>
        <pc:sldLayoutChg chg="addSp delSp modSp mod">
          <pc:chgData name="Alessio Bellino" userId="4d67f9ee-b7e6-436d-9ca9-011d058f5ab9" providerId="ADAL" clId="{D6D7F994-7B23-4B30-9E0D-141B518001FB}" dt="2025-09-03T15:48:58.086" v="129" actId="403"/>
          <pc:sldLayoutMkLst>
            <pc:docMk/>
            <pc:sldMasterMk cId="661577070" sldId="2147483648"/>
            <pc:sldLayoutMk cId="1862163226" sldId="2147483660"/>
          </pc:sldLayoutMkLst>
          <pc:spChg chg="mod">
            <ac:chgData name="Alessio Bellino" userId="4d67f9ee-b7e6-436d-9ca9-011d058f5ab9" providerId="ADAL" clId="{D6D7F994-7B23-4B30-9E0D-141B518001FB}" dt="2025-09-03T15:48:58.086" v="129" actId="403"/>
            <ac:spMkLst>
              <pc:docMk/>
              <pc:sldMasterMk cId="661577070" sldId="2147483648"/>
              <pc:sldLayoutMk cId="1862163226" sldId="2147483660"/>
              <ac:spMk id="2" creationId="{F452E439-A5BF-EE24-C08E-1F9F20701E7E}"/>
            </ac:spMkLst>
          </pc:spChg>
          <pc:spChg chg="mod">
            <ac:chgData name="Alessio Bellino" userId="4d67f9ee-b7e6-436d-9ca9-011d058f5ab9" providerId="ADAL" clId="{D6D7F994-7B23-4B30-9E0D-141B518001FB}" dt="2025-09-03T15:29:32.545" v="122" actId="207"/>
            <ac:spMkLst>
              <pc:docMk/>
              <pc:sldMasterMk cId="661577070" sldId="2147483648"/>
              <pc:sldLayoutMk cId="1862163226" sldId="2147483660"/>
              <ac:spMk id="7" creationId="{D9290BF2-0C25-514A-9D89-51E5C7543451}"/>
            </ac:spMkLst>
          </pc:spChg>
        </pc:sldLayoutChg>
        <pc:sldLayoutChg chg="modSp mod">
          <pc:chgData name="Alessio Bellino" userId="4d67f9ee-b7e6-436d-9ca9-011d058f5ab9" providerId="ADAL" clId="{D6D7F994-7B23-4B30-9E0D-141B518001FB}" dt="2025-09-03T15:49:36.430" v="140" actId="404"/>
          <pc:sldLayoutMkLst>
            <pc:docMk/>
            <pc:sldMasterMk cId="661577070" sldId="2147483648"/>
            <pc:sldLayoutMk cId="4274332006" sldId="2147483661"/>
          </pc:sldLayoutMkLst>
          <pc:spChg chg="mod">
            <ac:chgData name="Alessio Bellino" userId="4d67f9ee-b7e6-436d-9ca9-011d058f5ab9" providerId="ADAL" clId="{D6D7F994-7B23-4B30-9E0D-141B518001FB}" dt="2025-09-03T15:49:36.430" v="140" actId="404"/>
            <ac:spMkLst>
              <pc:docMk/>
              <pc:sldMasterMk cId="661577070" sldId="2147483648"/>
              <pc:sldLayoutMk cId="4274332006" sldId="2147483661"/>
              <ac:spMk id="2" creationId="{D7FA4241-75AB-E168-9F15-606C0FA2D9CB}"/>
            </ac:spMkLst>
          </pc:spChg>
          <pc:spChg chg="mod">
            <ac:chgData name="Alessio Bellino" userId="4d67f9ee-b7e6-436d-9ca9-011d058f5ab9" providerId="ADAL" clId="{D6D7F994-7B23-4B30-9E0D-141B518001FB}" dt="2025-09-03T15:29:00.051" v="110" actId="207"/>
            <ac:spMkLst>
              <pc:docMk/>
              <pc:sldMasterMk cId="661577070" sldId="2147483648"/>
              <pc:sldLayoutMk cId="4274332006" sldId="2147483661"/>
              <ac:spMk id="6" creationId="{A414259A-EE28-0473-21CE-0257CE7539E5}"/>
            </ac:spMkLst>
          </pc:spChg>
        </pc:sldLayoutChg>
        <pc:sldLayoutChg chg="modSp mod">
          <pc:chgData name="Alessio Bellino" userId="4d67f9ee-b7e6-436d-9ca9-011d058f5ab9" providerId="ADAL" clId="{D6D7F994-7B23-4B30-9E0D-141B518001FB}" dt="2025-09-03T15:49:33.029" v="138" actId="404"/>
          <pc:sldLayoutMkLst>
            <pc:docMk/>
            <pc:sldMasterMk cId="661577070" sldId="2147483648"/>
            <pc:sldLayoutMk cId="708463557" sldId="2147483662"/>
          </pc:sldLayoutMkLst>
          <pc:spChg chg="mod">
            <ac:chgData name="Alessio Bellino" userId="4d67f9ee-b7e6-436d-9ca9-011d058f5ab9" providerId="ADAL" clId="{D6D7F994-7B23-4B30-9E0D-141B518001FB}" dt="2025-09-03T15:49:33.029" v="138" actId="404"/>
            <ac:spMkLst>
              <pc:docMk/>
              <pc:sldMasterMk cId="661577070" sldId="2147483648"/>
              <pc:sldLayoutMk cId="708463557" sldId="2147483662"/>
              <ac:spMk id="2" creationId="{D7FA4241-75AB-E168-9F15-606C0FA2D9CB}"/>
            </ac:spMkLst>
          </pc:spChg>
          <pc:spChg chg="mod">
            <ac:chgData name="Alessio Bellino" userId="4d67f9ee-b7e6-436d-9ca9-011d058f5ab9" providerId="ADAL" clId="{D6D7F994-7B23-4B30-9E0D-141B518001FB}" dt="2025-09-03T15:29:00.547" v="111" actId="207"/>
            <ac:spMkLst>
              <pc:docMk/>
              <pc:sldMasterMk cId="661577070" sldId="2147483648"/>
              <pc:sldLayoutMk cId="708463557" sldId="2147483662"/>
              <ac:spMk id="6" creationId="{A414259A-EE28-0473-21CE-0257CE7539E5}"/>
            </ac:spMkLst>
          </pc:spChg>
        </pc:sldLayoutChg>
        <pc:sldLayoutChg chg="modSp mod">
          <pc:chgData name="Alessio Bellino" userId="4d67f9ee-b7e6-436d-9ca9-011d058f5ab9" providerId="ADAL" clId="{D6D7F994-7B23-4B30-9E0D-141B518001FB}" dt="2025-09-03T15:49:48.493" v="146" actId="404"/>
          <pc:sldLayoutMkLst>
            <pc:docMk/>
            <pc:sldMasterMk cId="661577070" sldId="2147483648"/>
            <pc:sldLayoutMk cId="1162041891" sldId="2147483663"/>
          </pc:sldLayoutMkLst>
          <pc:spChg chg="mod">
            <ac:chgData name="Alessio Bellino" userId="4d67f9ee-b7e6-436d-9ca9-011d058f5ab9" providerId="ADAL" clId="{D6D7F994-7B23-4B30-9E0D-141B518001FB}" dt="2025-09-03T15:49:48.493" v="146" actId="404"/>
            <ac:spMkLst>
              <pc:docMk/>
              <pc:sldMasterMk cId="661577070" sldId="2147483648"/>
              <pc:sldLayoutMk cId="1162041891" sldId="2147483663"/>
              <ac:spMk id="2" creationId="{D7FA4241-75AB-E168-9F15-606C0FA2D9CB}"/>
            </ac:spMkLst>
          </pc:spChg>
          <pc:spChg chg="mod">
            <ac:chgData name="Alessio Bellino" userId="4d67f9ee-b7e6-436d-9ca9-011d058f5ab9" providerId="ADAL" clId="{D6D7F994-7B23-4B30-9E0D-141B518001FB}" dt="2025-09-03T15:49:46.156" v="144" actId="403"/>
            <ac:spMkLst>
              <pc:docMk/>
              <pc:sldMasterMk cId="661577070" sldId="2147483648"/>
              <pc:sldLayoutMk cId="1162041891" sldId="2147483663"/>
              <ac:spMk id="6" creationId="{A414259A-EE28-0473-21CE-0257CE7539E5}"/>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 Id="rId4" Type="http://schemas.openxmlformats.org/officeDocument/2006/relationships/image" Target="../media/image3.png"/><Relationship Id="rId5"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290BF2-0C25-514A-9D89-51E5C7543451}"/>
              </a:ext>
            </a:extLst>
          </p:cNvPr>
          <p:cNvSpPr/>
          <p:nvPr userDrawn="1"/>
        </p:nvSpPr>
        <p:spPr>
          <a:xfrm>
            <a:off x="0" y="0"/>
            <a:ext cx="12192001"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8" name="Rectangle: Rounded Corners 7">
            <a:extLst>
              <a:ext uri="{FF2B5EF4-FFF2-40B4-BE49-F238E27FC236}">
                <a16:creationId xmlns:a16="http://schemas.microsoft.com/office/drawing/2014/main" id="{B1EBC41C-1973-BA75-6DA5-7476F2924EA7}"/>
              </a:ext>
            </a:extLst>
          </p:cNvPr>
          <p:cNvSpPr/>
          <p:nvPr userDrawn="1"/>
        </p:nvSpPr>
        <p:spPr>
          <a:xfrm>
            <a:off x="313509" y="1384663"/>
            <a:ext cx="11529241" cy="5130437"/>
          </a:xfrm>
          <a:prstGeom prst="roundRect">
            <a:avLst>
              <a:gd name="adj" fmla="val 3565"/>
            </a:avLst>
          </a:prstGeom>
          <a:solidFill>
            <a:srgbClr val="FACC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2E439-A5BF-EE24-C08E-1F9F20701E7E}"/>
              </a:ext>
            </a:extLst>
          </p:cNvPr>
          <p:cNvSpPr>
            <a:spLocks noGrp="1"/>
          </p:cNvSpPr>
          <p:nvPr>
            <p:ph type="ctrTitle"/>
          </p:nvPr>
        </p:nvSpPr>
        <p:spPr>
          <a:xfrm>
            <a:off x="349250" y="332438"/>
            <a:ext cx="9702800" cy="498598"/>
          </a:xfrm>
        </p:spPr>
        <p:txBody>
          <a:bodyPr lIns="0" tIns="0" rIns="0" bIns="0" anchor="ctr" anchorCtr="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B2B2810-E0CF-406E-4F44-3A1E40441DD8}"/>
              </a:ext>
            </a:extLst>
          </p:cNvPr>
          <p:cNvSpPr>
            <a:spLocks noGrp="1"/>
          </p:cNvSpPr>
          <p:nvPr>
            <p:ph type="subTitle" idx="1"/>
          </p:nvPr>
        </p:nvSpPr>
        <p:spPr>
          <a:xfrm>
            <a:off x="719394" y="3354907"/>
            <a:ext cx="2755326" cy="2828179"/>
          </a:xfrm>
        </p:spPr>
        <p:txBody>
          <a:bodyPr lIns="0" tIns="0" rIns="0" bIns="0" anchor="b"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Picture Placeholder 5">
            <a:extLst>
              <a:ext uri="{FF2B5EF4-FFF2-40B4-BE49-F238E27FC236}">
                <a16:creationId xmlns:a16="http://schemas.microsoft.com/office/drawing/2014/main" id="{5E4B69F6-FE45-27AD-6411-FD4BBF3B0AE0}"/>
              </a:ext>
            </a:extLst>
          </p:cNvPr>
          <p:cNvSpPr>
            <a:spLocks noGrp="1"/>
          </p:cNvSpPr>
          <p:nvPr>
            <p:ph type="pic" sz="quarter" idx="11"/>
          </p:nvPr>
        </p:nvSpPr>
        <p:spPr>
          <a:xfrm>
            <a:off x="3684945" y="1769366"/>
            <a:ext cx="7745054" cy="4413720"/>
          </a:xfrm>
          <a:prstGeom prst="roundRect">
            <a:avLst>
              <a:gd name="adj" fmla="val 3456"/>
            </a:avLst>
          </a:prstGeom>
          <a:noFill/>
          <a:ln w="57150">
            <a:solidFill>
              <a:srgbClr val="FFFFFF"/>
            </a:solidFill>
          </a:ln>
        </p:spPr>
        <p:txBody>
          <a:bodyPr/>
          <a:lstStyle/>
          <a:p>
            <a:endParaRPr lang="en-US"/>
          </a:p>
        </p:txBody>
      </p:sp>
      <p:pic>
        <p:nvPicPr>
          <p:cNvPr id="10" name="Graphic 9">
            <a:extLst>
              <a:ext uri="{FF2B5EF4-FFF2-40B4-BE49-F238E27FC236}">
                <a16:creationId xmlns:a16="http://schemas.microsoft.com/office/drawing/2014/main" id="{AB9BB7E5-C85F-0334-276C-7C712C2ED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02626" y="388103"/>
            <a:ext cx="1640124" cy="369739"/>
          </a:xfrm>
          <a:prstGeom prst="rect">
            <a:avLst/>
          </a:prstGeom>
        </p:spPr>
      </p:pic>
      <p:grpSp>
        <p:nvGrpSpPr>
          <p:cNvPr id="12" name="Group 11">
            <a:extLst>
              <a:ext uri="{FF2B5EF4-FFF2-40B4-BE49-F238E27FC236}">
                <a16:creationId xmlns:a16="http://schemas.microsoft.com/office/drawing/2014/main" id="{1079A8B7-BAF0-EF58-AC85-EFDE61C90324}"/>
              </a:ext>
            </a:extLst>
          </p:cNvPr>
          <p:cNvGrpSpPr/>
          <p:nvPr userDrawn="1"/>
        </p:nvGrpSpPr>
        <p:grpSpPr>
          <a:xfrm>
            <a:off x="719394" y="1776715"/>
            <a:ext cx="1383463" cy="1317216"/>
            <a:chOff x="1784610" y="2330845"/>
            <a:chExt cx="1383463" cy="1317216"/>
          </a:xfrm>
        </p:grpSpPr>
        <p:sp>
          <p:nvSpPr>
            <p:cNvPr id="11" name="Rectangle: Rounded Corners 10">
              <a:extLst>
                <a:ext uri="{FF2B5EF4-FFF2-40B4-BE49-F238E27FC236}">
                  <a16:creationId xmlns:a16="http://schemas.microsoft.com/office/drawing/2014/main" id="{6EA8E70E-EF90-8C91-7557-6DA5901AE857}"/>
                </a:ext>
              </a:extLst>
            </p:cNvPr>
            <p:cNvSpPr/>
            <p:nvPr userDrawn="1"/>
          </p:nvSpPr>
          <p:spPr>
            <a:xfrm>
              <a:off x="1784610" y="2330845"/>
              <a:ext cx="1383463" cy="1317216"/>
            </a:xfrm>
            <a:prstGeom prst="roundRect">
              <a:avLst>
                <a:gd name="adj" fmla="val 840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D9C78F5D-0C65-AD3C-3EA2-AE6C8BBC813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72559" y="2451078"/>
              <a:ext cx="807564" cy="1076750"/>
            </a:xfrm>
            <a:prstGeom prst="rect">
              <a:avLst/>
            </a:prstGeom>
          </p:spPr>
        </p:pic>
      </p:grpSp>
    </p:spTree>
    <p:extLst>
      <p:ext uri="{BB962C8B-B14F-4D97-AF65-F5344CB8AC3E}">
        <p14:creationId xmlns:p14="http://schemas.microsoft.com/office/powerpoint/2010/main" val="552119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43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at-to-d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290BF2-0C25-514A-9D89-51E5C7543451}"/>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US"/>
          </a:p>
        </p:txBody>
      </p:sp>
      <p:sp>
        <p:nvSpPr>
          <p:cNvPr id="2" name="Title 1">
            <a:extLst>
              <a:ext uri="{FF2B5EF4-FFF2-40B4-BE49-F238E27FC236}">
                <a16:creationId xmlns:a16="http://schemas.microsoft.com/office/drawing/2014/main" id="{F452E439-A5BF-EE24-C08E-1F9F20701E7E}"/>
              </a:ext>
            </a:extLst>
          </p:cNvPr>
          <p:cNvSpPr>
            <a:spLocks noGrp="1"/>
          </p:cNvSpPr>
          <p:nvPr>
            <p:ph type="ctrTitle"/>
          </p:nvPr>
        </p:nvSpPr>
        <p:spPr>
          <a:xfrm>
            <a:off x="357517" y="352860"/>
            <a:ext cx="11489043" cy="498598"/>
          </a:xfrm>
        </p:spPr>
        <p:txBody>
          <a:bodyPr wrap="square" lIns="0" tIns="0" rIns="0" bIns="0" anchor="ctr" anchorCtr="0">
            <a:spAutoFit/>
          </a:bodyPr>
          <a:lstStyle>
            <a:lvl1pPr algn="ctr">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6" name="Picture Placeholder 5">
            <a:extLst>
              <a:ext uri="{FF2B5EF4-FFF2-40B4-BE49-F238E27FC236}">
                <a16:creationId xmlns:a16="http://schemas.microsoft.com/office/drawing/2014/main" id="{5E4B69F6-FE45-27AD-6411-FD4BBF3B0AE0}"/>
              </a:ext>
            </a:extLst>
          </p:cNvPr>
          <p:cNvSpPr>
            <a:spLocks noGrp="1"/>
          </p:cNvSpPr>
          <p:nvPr>
            <p:ph type="pic" sz="quarter" idx="11"/>
          </p:nvPr>
        </p:nvSpPr>
        <p:spPr>
          <a:xfrm>
            <a:off x="1441138" y="1197600"/>
            <a:ext cx="9331959" cy="5318057"/>
          </a:xfrm>
          <a:prstGeom prst="roundRect">
            <a:avLst>
              <a:gd name="adj" fmla="val 3456"/>
            </a:avLst>
          </a:prstGeom>
          <a:solidFill>
            <a:schemeClr val="tx1"/>
          </a:solidFill>
          <a:ln w="57150">
            <a:noFill/>
          </a:ln>
        </p:spPr>
        <p:txBody>
          <a:bodyPr/>
          <a:lstStyle/>
          <a:p>
            <a:endParaRPr lang="en-US"/>
          </a:p>
        </p:txBody>
      </p:sp>
    </p:spTree>
    <p:extLst>
      <p:ext uri="{BB962C8B-B14F-4D97-AF65-F5344CB8AC3E}">
        <p14:creationId xmlns:p14="http://schemas.microsoft.com/office/powerpoint/2010/main" val="186216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im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52629" y="405753"/>
            <a:ext cx="11509172" cy="498598"/>
          </a:xfrm>
        </p:spPr>
        <p:txBody>
          <a:bodyPr wrap="square" lIns="0" tIns="0" rIns="0" bIns="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42468" y="2107350"/>
            <a:ext cx="7742784" cy="4412426"/>
          </a:xfrm>
          <a:prstGeom prst="roundRect">
            <a:avLst>
              <a:gd name="adj" fmla="val 3456"/>
            </a:avLst>
          </a:prstGeom>
          <a:solidFill>
            <a:schemeClr val="tx1"/>
          </a:solidFill>
          <a:ln w="5715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8469867" y="2107347"/>
            <a:ext cx="3379665" cy="4412427"/>
          </a:xfrm>
          <a:prstGeom prst="roundRect">
            <a:avLst>
              <a:gd name="adj" fmla="val 4602"/>
            </a:avLst>
          </a:prstGeom>
          <a:solidFill>
            <a:srgbClr val="000000">
              <a:alpha val="50000"/>
            </a:srgbClr>
          </a:solidFill>
        </p:spPr>
        <p:txBody>
          <a:bodyPr anchor="ctr" anchorCtr="0">
            <a:normAutofit/>
          </a:bodyPr>
          <a:lstStyle>
            <a:lvl1pPr marL="0" indent="0">
              <a:buNone/>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846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im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6207" y="401133"/>
            <a:ext cx="11505434" cy="498598"/>
          </a:xfrm>
        </p:spPr>
        <p:txBody>
          <a:bodyPr wrap="square" lIns="0" tIns="0" rIns="0" bIns="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45152" y="1376583"/>
            <a:ext cx="5483524" cy="3124928"/>
          </a:xfrm>
          <a:prstGeom prst="roundRect">
            <a:avLst>
              <a:gd name="adj" fmla="val 3456"/>
            </a:avLst>
          </a:prstGeom>
          <a:solidFill>
            <a:schemeClr val="tx1"/>
          </a:solidFill>
          <a:ln w="5715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45151" y="4836160"/>
            <a:ext cx="11505434" cy="1692886"/>
          </a:xfrm>
          <a:prstGeom prst="roundRect">
            <a:avLst>
              <a:gd name="adj" fmla="val 9302"/>
            </a:avLst>
          </a:prstGeom>
          <a:solidFill>
            <a:srgbClr val="000000">
              <a:alpha val="40000"/>
            </a:srgbClr>
          </a:solidFill>
        </p:spPr>
        <p:txBody>
          <a:bodyPr anchor="ctr" anchorCtr="0">
            <a:normAutofit/>
          </a:bodyPr>
          <a:lstStyle>
            <a:lvl1pPr marL="0" indent="0">
              <a:buNone/>
              <a:defRPr sz="1800">
                <a:solidFill>
                  <a:schemeClr val="bg1"/>
                </a:solidFill>
              </a:defRPr>
            </a:lvl1pPr>
            <a:lvl2pPr marL="457200" indent="0">
              <a:buNone/>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5">
            <a:extLst>
              <a:ext uri="{FF2B5EF4-FFF2-40B4-BE49-F238E27FC236}">
                <a16:creationId xmlns:a16="http://schemas.microsoft.com/office/drawing/2014/main" id="{0DF48D15-1243-3CFE-9BF8-52297AA92FD4}"/>
              </a:ext>
            </a:extLst>
          </p:cNvPr>
          <p:cNvSpPr>
            <a:spLocks noGrp="1"/>
          </p:cNvSpPr>
          <p:nvPr>
            <p:ph type="pic" sz="quarter" idx="13"/>
          </p:nvPr>
        </p:nvSpPr>
        <p:spPr>
          <a:xfrm>
            <a:off x="6363324" y="1376583"/>
            <a:ext cx="5483524" cy="3124928"/>
          </a:xfrm>
          <a:prstGeom prst="roundRect">
            <a:avLst>
              <a:gd name="adj" fmla="val 3456"/>
            </a:avLst>
          </a:prstGeom>
          <a:solidFill>
            <a:schemeClr val="tx1"/>
          </a:solidFill>
          <a:ln w="57150">
            <a:noFill/>
          </a:ln>
        </p:spPr>
        <p:txBody>
          <a:bodyPr/>
          <a:lstStyle/>
          <a:p>
            <a:endParaRPr lang="en-US"/>
          </a:p>
        </p:txBody>
      </p:sp>
    </p:spTree>
    <p:extLst>
      <p:ext uri="{BB962C8B-B14F-4D97-AF65-F5344CB8AC3E}">
        <p14:creationId xmlns:p14="http://schemas.microsoft.com/office/powerpoint/2010/main" val="892857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im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0845" y="399603"/>
            <a:ext cx="11516880" cy="498598"/>
          </a:xfrm>
        </p:spPr>
        <p:txBody>
          <a:bodyPr wrap="square" lIns="0" tIns="0" rIns="0" bIns="0">
            <a:spAutoFit/>
          </a:bodyPr>
          <a:lstStyle>
            <a:lvl1pPr algn="ctr">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33375" y="1346630"/>
            <a:ext cx="3577086" cy="2038495"/>
          </a:xfrm>
          <a:prstGeom prst="roundRect">
            <a:avLst>
              <a:gd name="adj" fmla="val 3456"/>
            </a:avLst>
          </a:prstGeom>
          <a:solidFill>
            <a:schemeClr val="tx1"/>
          </a:solidFill>
          <a:ln w="3810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33375" y="3774775"/>
            <a:ext cx="11524350" cy="2757636"/>
          </a:xfrm>
          <a:prstGeom prst="roundRect">
            <a:avLst>
              <a:gd name="adj" fmla="val 4836"/>
            </a:avLst>
          </a:prstGeom>
          <a:solidFill>
            <a:srgbClr val="000000">
              <a:alpha val="40000"/>
            </a:srgbClr>
          </a:solidFill>
        </p:spPr>
        <p:txBody>
          <a:bodyPr anchor="ctr" anchorCtr="0">
            <a:normAutofit/>
          </a:bodyPr>
          <a:lstStyle>
            <a:lvl1pPr marL="0" indent="0">
              <a:buNone/>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F2FA5519-3AB3-CEC1-AE02-532EC2CCB4D8}"/>
              </a:ext>
            </a:extLst>
          </p:cNvPr>
          <p:cNvSpPr>
            <a:spLocks noGrp="1"/>
          </p:cNvSpPr>
          <p:nvPr>
            <p:ph type="pic" sz="quarter" idx="13"/>
          </p:nvPr>
        </p:nvSpPr>
        <p:spPr>
          <a:xfrm>
            <a:off x="4307007" y="1346630"/>
            <a:ext cx="3577086" cy="2038495"/>
          </a:xfrm>
          <a:prstGeom prst="roundRect">
            <a:avLst>
              <a:gd name="adj" fmla="val 3456"/>
            </a:avLst>
          </a:prstGeom>
          <a:solidFill>
            <a:schemeClr val="tx1"/>
          </a:solidFill>
          <a:ln w="38100">
            <a:noFill/>
          </a:ln>
        </p:spPr>
        <p:txBody>
          <a:bodyPr/>
          <a:lstStyle/>
          <a:p>
            <a:endParaRPr lang="en-US"/>
          </a:p>
        </p:txBody>
      </p:sp>
      <p:sp>
        <p:nvSpPr>
          <p:cNvPr id="9" name="Picture Placeholder 5">
            <a:extLst>
              <a:ext uri="{FF2B5EF4-FFF2-40B4-BE49-F238E27FC236}">
                <a16:creationId xmlns:a16="http://schemas.microsoft.com/office/drawing/2014/main" id="{31B82278-DD8A-4CE0-788E-1B913AF1EBBC}"/>
              </a:ext>
            </a:extLst>
          </p:cNvPr>
          <p:cNvSpPr>
            <a:spLocks noGrp="1"/>
          </p:cNvSpPr>
          <p:nvPr>
            <p:ph type="pic" sz="quarter" idx="14"/>
          </p:nvPr>
        </p:nvSpPr>
        <p:spPr>
          <a:xfrm>
            <a:off x="8280639" y="1346630"/>
            <a:ext cx="3577086" cy="2038495"/>
          </a:xfrm>
          <a:prstGeom prst="roundRect">
            <a:avLst>
              <a:gd name="adj" fmla="val 3456"/>
            </a:avLst>
          </a:prstGeom>
          <a:solidFill>
            <a:schemeClr val="tx1"/>
          </a:solidFill>
          <a:ln w="38100">
            <a:noFill/>
          </a:ln>
        </p:spPr>
        <p:txBody>
          <a:bodyPr/>
          <a:lstStyle/>
          <a:p>
            <a:endParaRPr lang="en-US"/>
          </a:p>
        </p:txBody>
      </p:sp>
    </p:spTree>
    <p:extLst>
      <p:ext uri="{BB962C8B-B14F-4D97-AF65-F5344CB8AC3E}">
        <p14:creationId xmlns:p14="http://schemas.microsoft.com/office/powerpoint/2010/main" val="234862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img">
    <p:bg>
      <p:bgPr>
        <a:solidFill>
          <a:srgbClr val="000000">
            <a:alpha val="40000"/>
          </a:srgbClr>
        </a:solidFill>
        <a:effectLst/>
      </p:bgPr>
    </p:b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1745" y="396509"/>
            <a:ext cx="11508510" cy="498598"/>
          </a:xfrm>
        </p:spPr>
        <p:txBody>
          <a:bodyPr wrap="square" lIns="0" tIns="0" rIns="0" bIns="0">
            <a:spAutoFit/>
          </a:bodyPr>
          <a:lstStyle>
            <a:lvl1pPr algn="ctr">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10" name="Picture Placeholder 5">
            <a:extLst>
              <a:ext uri="{FF2B5EF4-FFF2-40B4-BE49-F238E27FC236}">
                <a16:creationId xmlns:a16="http://schemas.microsoft.com/office/drawing/2014/main" id="{7EE5EA41-8A93-19E6-0938-921548C16043}"/>
              </a:ext>
            </a:extLst>
          </p:cNvPr>
          <p:cNvSpPr>
            <a:spLocks noGrp="1"/>
          </p:cNvSpPr>
          <p:nvPr>
            <p:ph type="pic" sz="quarter" idx="15"/>
          </p:nvPr>
        </p:nvSpPr>
        <p:spPr>
          <a:xfrm>
            <a:off x="336974" y="1330039"/>
            <a:ext cx="3898598" cy="2221717"/>
          </a:xfrm>
          <a:prstGeom prst="roundRect">
            <a:avLst>
              <a:gd name="adj" fmla="val 3456"/>
            </a:avLst>
          </a:prstGeom>
          <a:solidFill>
            <a:schemeClr val="tx1"/>
          </a:solidFill>
          <a:ln w="38100">
            <a:noFill/>
          </a:ln>
        </p:spPr>
        <p:txBody>
          <a:bodyPr/>
          <a:lstStyle/>
          <a:p>
            <a:endParaRPr lang="en-US"/>
          </a:p>
        </p:txBody>
      </p:sp>
      <p:sp>
        <p:nvSpPr>
          <p:cNvPr id="13" name="Text Placeholder 6">
            <a:extLst>
              <a:ext uri="{FF2B5EF4-FFF2-40B4-BE49-F238E27FC236}">
                <a16:creationId xmlns:a16="http://schemas.microsoft.com/office/drawing/2014/main" id="{33A5CA17-0E07-7C00-D057-B222092BBE90}"/>
              </a:ext>
            </a:extLst>
          </p:cNvPr>
          <p:cNvSpPr>
            <a:spLocks noGrp="1"/>
          </p:cNvSpPr>
          <p:nvPr>
            <p:ph type="body" sz="quarter" idx="12"/>
          </p:nvPr>
        </p:nvSpPr>
        <p:spPr>
          <a:xfrm>
            <a:off x="8793018" y="1335991"/>
            <a:ext cx="3062205" cy="5180899"/>
          </a:xfrm>
          <a:prstGeom prst="roundRect">
            <a:avLst>
              <a:gd name="adj" fmla="val 3016"/>
            </a:avLst>
          </a:prstGeom>
          <a:solidFill>
            <a:schemeClr val="tx1">
              <a:lumMod val="85000"/>
              <a:lumOff val="15000"/>
            </a:schemeClr>
          </a:solidFill>
        </p:spPr>
        <p:txBody>
          <a:bodyPr anchor="ctr" anchorCtr="0">
            <a:normAutofit/>
          </a:bodyPr>
          <a:lstStyle>
            <a:lvl1pPr marL="0" indent="0">
              <a:buNone/>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5">
            <a:extLst>
              <a:ext uri="{FF2B5EF4-FFF2-40B4-BE49-F238E27FC236}">
                <a16:creationId xmlns:a16="http://schemas.microsoft.com/office/drawing/2014/main" id="{F876292C-B4E7-FCE3-1E74-154C919298A3}"/>
              </a:ext>
            </a:extLst>
          </p:cNvPr>
          <p:cNvSpPr>
            <a:spLocks noGrp="1"/>
          </p:cNvSpPr>
          <p:nvPr>
            <p:ph type="pic" sz="quarter" idx="19"/>
          </p:nvPr>
        </p:nvSpPr>
        <p:spPr>
          <a:xfrm>
            <a:off x="4540373" y="1330039"/>
            <a:ext cx="3898598" cy="2221717"/>
          </a:xfrm>
          <a:prstGeom prst="roundRect">
            <a:avLst>
              <a:gd name="adj" fmla="val 3456"/>
            </a:avLst>
          </a:prstGeom>
          <a:solidFill>
            <a:schemeClr val="tx1"/>
          </a:solidFill>
          <a:ln w="38100">
            <a:noFill/>
          </a:ln>
        </p:spPr>
        <p:txBody>
          <a:bodyPr/>
          <a:lstStyle/>
          <a:p>
            <a:endParaRPr lang="en-US"/>
          </a:p>
        </p:txBody>
      </p:sp>
      <p:sp>
        <p:nvSpPr>
          <p:cNvPr id="5" name="Picture Placeholder 5">
            <a:extLst>
              <a:ext uri="{FF2B5EF4-FFF2-40B4-BE49-F238E27FC236}">
                <a16:creationId xmlns:a16="http://schemas.microsoft.com/office/drawing/2014/main" id="{6F44FAD5-85C0-5126-BEBB-39AE90164067}"/>
              </a:ext>
            </a:extLst>
          </p:cNvPr>
          <p:cNvSpPr>
            <a:spLocks noGrp="1"/>
          </p:cNvSpPr>
          <p:nvPr>
            <p:ph type="pic" sz="quarter" idx="20"/>
          </p:nvPr>
        </p:nvSpPr>
        <p:spPr>
          <a:xfrm>
            <a:off x="336974" y="4295174"/>
            <a:ext cx="3898598" cy="2221717"/>
          </a:xfrm>
          <a:prstGeom prst="roundRect">
            <a:avLst>
              <a:gd name="adj" fmla="val 3456"/>
            </a:avLst>
          </a:prstGeom>
          <a:solidFill>
            <a:schemeClr val="tx1"/>
          </a:solidFill>
          <a:ln w="38100">
            <a:noFill/>
          </a:ln>
        </p:spPr>
        <p:txBody>
          <a:bodyPr/>
          <a:lstStyle/>
          <a:p>
            <a:endParaRPr lang="en-US"/>
          </a:p>
        </p:txBody>
      </p:sp>
      <p:sp>
        <p:nvSpPr>
          <p:cNvPr id="6" name="Picture Placeholder 5">
            <a:extLst>
              <a:ext uri="{FF2B5EF4-FFF2-40B4-BE49-F238E27FC236}">
                <a16:creationId xmlns:a16="http://schemas.microsoft.com/office/drawing/2014/main" id="{5E15C401-2708-BE2C-313C-6E972121150A}"/>
              </a:ext>
            </a:extLst>
          </p:cNvPr>
          <p:cNvSpPr>
            <a:spLocks noGrp="1"/>
          </p:cNvSpPr>
          <p:nvPr>
            <p:ph type="pic" sz="quarter" idx="21"/>
          </p:nvPr>
        </p:nvSpPr>
        <p:spPr>
          <a:xfrm>
            <a:off x="4540373" y="4295174"/>
            <a:ext cx="3898598" cy="2221717"/>
          </a:xfrm>
          <a:prstGeom prst="roundRect">
            <a:avLst>
              <a:gd name="adj" fmla="val 3456"/>
            </a:avLst>
          </a:prstGeom>
          <a:solidFill>
            <a:schemeClr val="tx1"/>
          </a:solidFill>
          <a:ln w="38100">
            <a:noFill/>
          </a:ln>
        </p:spPr>
        <p:txBody>
          <a:bodyPr/>
          <a:lstStyle/>
          <a:p>
            <a:endParaRPr lang="en-US"/>
          </a:p>
        </p:txBody>
      </p:sp>
    </p:spTree>
    <p:extLst>
      <p:ext uri="{BB962C8B-B14F-4D97-AF65-F5344CB8AC3E}">
        <p14:creationId xmlns:p14="http://schemas.microsoft.com/office/powerpoint/2010/main" val="147126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reate-step">
    <p:spTree>
      <p:nvGrpSpPr>
        <p:cNvPr id="1" name=""/>
        <p:cNvGrpSpPr/>
        <p:nvPr/>
      </p:nvGrpSpPr>
      <p:grpSpPr>
        <a:xfrm>
          <a:off x="0" y="0"/>
          <a:ext cx="0" cy="0"/>
          <a:chOff x="0" y="0"/>
          <a:chExt cx="0" cy="0"/>
        </a:xfrm>
      </p:grpSpPr>
      <p:sp>
        <p:nvSpPr>
          <p:cNvPr id="6" name="background_cc">
            <a:extLst>
              <a:ext uri="{FF2B5EF4-FFF2-40B4-BE49-F238E27FC236}">
                <a16:creationId xmlns:a16="http://schemas.microsoft.com/office/drawing/2014/main" id="{A414259A-EE28-0473-21CE-0257CE7539E5}"/>
              </a:ext>
            </a:extLst>
          </p:cNvPr>
          <p:cNvSpPr/>
          <p:nvPr userDrawn="1"/>
        </p:nvSpPr>
        <p:spPr>
          <a:xfrm>
            <a:off x="-4762"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33375" y="427844"/>
            <a:ext cx="11515727" cy="498598"/>
          </a:xfrm>
        </p:spPr>
        <p:txBody>
          <a:bodyPr lIns="0" tIns="0" rIns="0" bIns="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33375" y="2114549"/>
            <a:ext cx="11515726" cy="4448176"/>
          </a:xfrm>
          <a:prstGeom prst="roundRect">
            <a:avLst>
              <a:gd name="adj" fmla="val 0"/>
            </a:avLst>
          </a:prstGeom>
          <a:noFill/>
        </p:spPr>
        <p:txBody>
          <a:bodyPr lIns="0" tIns="0" rIns="0" bIns="0" anchor="ctr" anchorCtr="0">
            <a:normAutofit/>
          </a:bodyPr>
          <a:lstStyle>
            <a:lvl1pPr marL="342900" indent="-342900">
              <a:buFont typeface="+mj-lt"/>
              <a:buAutoNum type="arabicPeriod"/>
              <a:defRPr sz="1800">
                <a:solidFill>
                  <a:schemeClr val="bg1"/>
                </a:solidFill>
              </a:defRPr>
            </a:lvl1pPr>
            <a:lvl2pPr marL="457200" indent="0">
              <a:buNone/>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p:txBody>
      </p:sp>
      <p:sp>
        <p:nvSpPr>
          <p:cNvPr id="4" name="Chart Placeholder 3">
            <a:extLst>
              <a:ext uri="{FF2B5EF4-FFF2-40B4-BE49-F238E27FC236}">
                <a16:creationId xmlns:a16="http://schemas.microsoft.com/office/drawing/2014/main" id="{D11CD461-B056-D4E2-C5FA-0426E6C2FFF6}"/>
              </a:ext>
            </a:extLst>
          </p:cNvPr>
          <p:cNvSpPr>
            <a:spLocks noGrp="1"/>
          </p:cNvSpPr>
          <p:nvPr>
            <p:ph type="chart" sz="quarter" idx="14" hasCustomPrompt="1"/>
          </p:nvPr>
        </p:nvSpPr>
        <p:spPr>
          <a:xfrm>
            <a:off x="333375" y="1318188"/>
            <a:ext cx="11515726" cy="387798"/>
          </a:xfrm>
        </p:spPr>
        <p:txBody>
          <a:bodyPr lIns="0" tIns="0" rIns="0" bIns="0">
            <a:spAutoFit/>
          </a:bodyPr>
          <a:lstStyle>
            <a:lvl1pPr marL="0" indent="0">
              <a:buNone/>
              <a:defRPr sz="2800" b="1">
                <a:solidFill>
                  <a:schemeClr val="bg1"/>
                </a:solidFill>
              </a:defRPr>
            </a:lvl1pPr>
          </a:lstStyle>
          <a:p>
            <a:r>
              <a:rPr lang="es-CL" dirty="0"/>
              <a:t>Place</a:t>
            </a:r>
            <a:endParaRPr lang="en-US" dirty="0"/>
          </a:p>
        </p:txBody>
      </p:sp>
    </p:spTree>
    <p:extLst>
      <p:ext uri="{BB962C8B-B14F-4D97-AF65-F5344CB8AC3E}">
        <p14:creationId xmlns:p14="http://schemas.microsoft.com/office/powerpoint/2010/main" val="70846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de-composition">
    <p:spTree>
      <p:nvGrpSpPr>
        <p:cNvPr id="1" name=""/>
        <p:cNvGrpSpPr/>
        <p:nvPr/>
      </p:nvGrpSpPr>
      <p:grpSpPr>
        <a:xfrm>
          <a:off x="0" y="0"/>
          <a:ext cx="0" cy="0"/>
          <a:chOff x="0" y="0"/>
          <a:chExt cx="0" cy="0"/>
        </a:xfrm>
      </p:grpSpPr>
      <p:sp>
        <p:nvSpPr>
          <p:cNvPr id="6" name="background_cc">
            <a:extLst>
              <a:ext uri="{FF2B5EF4-FFF2-40B4-BE49-F238E27FC236}">
                <a16:creationId xmlns:a16="http://schemas.microsoft.com/office/drawing/2014/main" id="{A414259A-EE28-0473-21CE-0257CE7539E5}"/>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0563" y="347332"/>
            <a:ext cx="11508537" cy="678672"/>
          </a:xfrm>
        </p:spPr>
        <p:txBody>
          <a:bodyPr lIns="0" tIns="0" rIns="0" bIns="0">
            <a:norm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40563" y="2447348"/>
            <a:ext cx="7571494" cy="4072184"/>
          </a:xfrm>
          <a:prstGeom prst="roundRect">
            <a:avLst>
              <a:gd name="adj" fmla="val 3456"/>
            </a:avLst>
          </a:prstGeom>
          <a:solidFill>
            <a:schemeClr val="tx1"/>
          </a:solidFill>
          <a:ln w="3810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40563" y="1403404"/>
            <a:ext cx="11508537" cy="699551"/>
          </a:xfrm>
          <a:prstGeom prst="roundRect">
            <a:avLst>
              <a:gd name="adj" fmla="val 5043"/>
            </a:avLst>
          </a:prstGeom>
          <a:noFill/>
        </p:spPr>
        <p:txBody>
          <a:bodyPr lIns="0" tIns="0" rIns="0" anchor="ctr" anchorCtr="0">
            <a:spAutoFit/>
          </a:bodyPr>
          <a:lstStyle>
            <a:lvl1pPr marL="0" indent="0">
              <a:buNone/>
              <a:defRPr sz="1800">
                <a:solidFill>
                  <a:schemeClr val="bg1"/>
                </a:solidFill>
              </a:defRPr>
            </a:lvl1pPr>
            <a:lvl2pPr marL="457200" indent="0">
              <a:buNone/>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a:t>
            </a:r>
          </a:p>
          <a:p>
            <a:pPr lvl="0"/>
            <a:r>
              <a:rPr lang="en-US" dirty="0"/>
              <a:t>Master text styles</a:t>
            </a:r>
          </a:p>
        </p:txBody>
      </p:sp>
      <p:sp>
        <p:nvSpPr>
          <p:cNvPr id="5" name="Callout: Down Arrow 4">
            <a:extLst>
              <a:ext uri="{FF2B5EF4-FFF2-40B4-BE49-F238E27FC236}">
                <a16:creationId xmlns:a16="http://schemas.microsoft.com/office/drawing/2014/main" id="{BAE4049F-C3AB-1C61-89BD-6C81A2CCB192}"/>
              </a:ext>
            </a:extLst>
          </p:cNvPr>
          <p:cNvSpPr/>
          <p:nvPr userDrawn="1"/>
        </p:nvSpPr>
        <p:spPr>
          <a:xfrm>
            <a:off x="9586829" y="2581720"/>
            <a:ext cx="966159" cy="957532"/>
          </a:xfrm>
          <a:prstGeom prst="downArrowCallout">
            <a:avLst>
              <a:gd name="adj1" fmla="val 25000"/>
              <a:gd name="adj2" fmla="val 25000"/>
              <a:gd name="adj3" fmla="val 22297"/>
              <a:gd name="adj4" fmla="val 64977"/>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Link</a:t>
            </a:r>
          </a:p>
          <a:p>
            <a:pPr algn="ctr"/>
            <a:r>
              <a:rPr lang="es-CL" dirty="0">
                <a:solidFill>
                  <a:schemeClr val="tx1"/>
                </a:solidFill>
              </a:rPr>
              <a:t>Online</a:t>
            </a:r>
            <a:endParaRPr lang="en-US" dirty="0">
              <a:solidFill>
                <a:schemeClr val="tx1"/>
              </a:solidFill>
            </a:endParaRPr>
          </a:p>
        </p:txBody>
      </p:sp>
      <p:sp>
        <p:nvSpPr>
          <p:cNvPr id="9" name="Chart Placeholder 8">
            <a:extLst>
              <a:ext uri="{FF2B5EF4-FFF2-40B4-BE49-F238E27FC236}">
                <a16:creationId xmlns:a16="http://schemas.microsoft.com/office/drawing/2014/main" id="{85FE893F-47A3-E5F7-1212-48465408B0C7}"/>
              </a:ext>
            </a:extLst>
          </p:cNvPr>
          <p:cNvSpPr>
            <a:spLocks noGrp="1"/>
          </p:cNvSpPr>
          <p:nvPr>
            <p:ph type="chart" sz="quarter" idx="14" hasCustomPrompt="1"/>
          </p:nvPr>
        </p:nvSpPr>
        <p:spPr>
          <a:xfrm>
            <a:off x="8290719" y="3797514"/>
            <a:ext cx="3558381" cy="2597150"/>
          </a:xfrm>
        </p:spPr>
        <p:txBody>
          <a:bodyPr/>
          <a:lstStyle>
            <a:lvl1pPr marL="0" indent="0">
              <a:buNone/>
              <a:defRPr>
                <a:solidFill>
                  <a:schemeClr val="bg1"/>
                </a:solidFill>
              </a:defRPr>
            </a:lvl1pPr>
          </a:lstStyle>
          <a:p>
            <a:r>
              <a:rPr lang="es-CL" dirty="0"/>
              <a:t>https://example.com/ </a:t>
            </a:r>
            <a:endParaRPr lang="en-US" dirty="0"/>
          </a:p>
        </p:txBody>
      </p:sp>
    </p:spTree>
    <p:extLst>
      <p:ext uri="{BB962C8B-B14F-4D97-AF65-F5344CB8AC3E}">
        <p14:creationId xmlns:p14="http://schemas.microsoft.com/office/powerpoint/2010/main" val="427433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box">
    <p:spTree>
      <p:nvGrpSpPr>
        <p:cNvPr id="1" name=""/>
        <p:cNvGrpSpPr/>
        <p:nvPr/>
      </p:nvGrpSpPr>
      <p:grpSpPr>
        <a:xfrm>
          <a:off x="0" y="0"/>
          <a:ext cx="0" cy="0"/>
          <a:chOff x="0" y="0"/>
          <a:chExt cx="0" cy="0"/>
        </a:xfrm>
      </p:grpSpPr>
      <p:sp>
        <p:nvSpPr>
          <p:cNvPr id="6" name="background_cc">
            <a:extLst>
              <a:ext uri="{FF2B5EF4-FFF2-40B4-BE49-F238E27FC236}">
                <a16:creationId xmlns:a16="http://schemas.microsoft.com/office/drawing/2014/main" id="{A414259A-EE28-0473-21CE-0257CE7539E5}"/>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31039" y="328282"/>
            <a:ext cx="11518062" cy="665027"/>
          </a:xfrm>
        </p:spPr>
        <p:txBody>
          <a:bodyPr lIns="0" tIns="0" rIns="0" bIns="0">
            <a:norm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4" name="Chart Placeholder 3">
            <a:extLst>
              <a:ext uri="{FF2B5EF4-FFF2-40B4-BE49-F238E27FC236}">
                <a16:creationId xmlns:a16="http://schemas.microsoft.com/office/drawing/2014/main" id="{E9633AA3-1F01-FC54-9584-5A176A246101}"/>
              </a:ext>
            </a:extLst>
          </p:cNvPr>
          <p:cNvSpPr>
            <a:spLocks noGrp="1"/>
          </p:cNvSpPr>
          <p:nvPr>
            <p:ph type="chart" sz="quarter" idx="14"/>
          </p:nvPr>
        </p:nvSpPr>
        <p:spPr>
          <a:xfrm>
            <a:off x="7893693" y="1371600"/>
            <a:ext cx="3955408" cy="5158118"/>
          </a:xfrm>
          <a:prstGeom prst="roundRect">
            <a:avLst>
              <a:gd name="adj" fmla="val 4940"/>
            </a:avLst>
          </a:prstGeom>
          <a:solidFill>
            <a:schemeClr val="bg1"/>
          </a:solidFill>
        </p:spPr>
        <p:txBody>
          <a:bodyPr lIns="365760" tIns="365760" rIns="365760" bIns="365760" anchor="ctr" anchorCtr="0"/>
          <a:lstStyle>
            <a:lvl1pPr marL="0" indent="0">
              <a:buNone/>
              <a:defRPr>
                <a:solidFill>
                  <a:schemeClr val="tx1"/>
                </a:solidFill>
              </a:defRPr>
            </a:lvl1pPr>
          </a:lstStyle>
          <a:p>
            <a:endParaRPr lang="en-US"/>
          </a:p>
        </p:txBody>
      </p:sp>
      <p:sp>
        <p:nvSpPr>
          <p:cNvPr id="9" name="Text Placeholder 2">
            <a:extLst>
              <a:ext uri="{FF2B5EF4-FFF2-40B4-BE49-F238E27FC236}">
                <a16:creationId xmlns:a16="http://schemas.microsoft.com/office/drawing/2014/main" id="{8205E5FA-6881-9803-B9CE-B9F6C0D4259D}"/>
              </a:ext>
            </a:extLst>
          </p:cNvPr>
          <p:cNvSpPr>
            <a:spLocks noGrp="1"/>
          </p:cNvSpPr>
          <p:nvPr>
            <p:ph idx="1"/>
          </p:nvPr>
        </p:nvSpPr>
        <p:spPr>
          <a:xfrm>
            <a:off x="331037" y="1371600"/>
            <a:ext cx="7231619" cy="5181600"/>
          </a:xfrm>
          <a:prstGeom prst="rect">
            <a:avLst/>
          </a:prstGeom>
        </p:spPr>
        <p:txBody>
          <a:bodyPr vert="horz" lIns="0" tIns="0" rIns="0" bIns="0" rtlCol="0">
            <a:normAutofit/>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2041891"/>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E91179-C1CD-A08D-D9B7-A92C32FCB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2CB0B4-6181-CC09-113A-CBA6A84A24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157707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6" r:id="rId3"/>
    <p:sldLayoutId id="2147483657" r:id="rId4"/>
    <p:sldLayoutId id="2147483658" r:id="rId5"/>
    <p:sldLayoutId id="2147483659" r:id="rId6"/>
    <p:sldLayoutId id="2147483662" r:id="rId7"/>
    <p:sldLayoutId id="2147483661" r:id="rId8"/>
    <p:sldLayoutId id="2147483663" r:id="rId9"/>
    <p:sldLayoutId id="2147483655" r:id="rId10"/>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 Id="rId3" Type="http://schemas.openxmlformats.org/officeDocument/2006/relationships/image" Target="../media/image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openxmlformats.org/officeDocument/2006/relationships/hyperlink" Target="https://app.protobject.com/generate?it-a20-functions&amp;it&amp;dynamic&amp;-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74216A-BFA6-9732-A49C-32CF61E454ED}"/>
              </a:ext>
            </a:extLst>
          </p:cNvPr>
          <p:cNvSpPr txBox="1"/>
          <p:nvPr/>
        </p:nvSpPr>
        <p:spPr>
          <a:xfrm>
            <a:off x="765048" y="2340864"/>
            <a:ext cx="10661904" cy="3847207"/>
          </a:xfrm>
          <a:prstGeom prst="rect">
            <a:avLst/>
          </a:prstGeom>
          <a:noFill/>
        </p:spPr>
        <p:txBody>
          <a:bodyPr wrap="square" rtlCol="0">
            <a:spAutoFit/>
          </a:bodyPr>
          <a:lstStyle/>
          <a:p>
            <a:r>
              <a:rPr lang="en-US" sz="2800" dirty="0">
                <a:solidFill>
                  <a:schemeClr val="bg1">
                    <a:lumMod val="65000"/>
                  </a:schemeClr>
                </a:solidFill>
                <a:latin typeface="Segoe UI" panose="020B0502040204020203" pitchFamily="34" charset="0"/>
                <a:cs typeface="Segoe UI" panose="020B0502040204020203" pitchFamily="34" charset="0"/>
              </a:rPr>
              <a:t>English</a:t>
            </a:r>
          </a:p>
          <a:p>
            <a:r>
              <a:rPr lang="en-US" sz="2000" dirty="0">
                <a:latin typeface="Segoe UI" panose="020B0502040204020203" pitchFamily="34" charset="0"/>
                <a:cs typeface="Segoe UI" panose="020B0502040204020203" pitchFamily="34" charset="0"/>
              </a:rPr>
              <a:t>This presentation is automatically generated. </a:t>
            </a:r>
          </a:p>
          <a:p>
            <a:r>
              <a:rPr lang="en-US" sz="2000" b="1" dirty="0">
                <a:latin typeface="Segoe UI" panose="020B0502040204020203" pitchFamily="34" charset="0"/>
                <a:cs typeface="Segoe UI" panose="020B0502040204020203" pitchFamily="34" charset="0"/>
              </a:rPr>
              <a:t>You can freely edit it and add any extra content you wish.</a:t>
            </a:r>
          </a:p>
          <a:p>
            <a:endParaRPr lang="en-US" sz="2000" dirty="0">
              <a:latin typeface="Segoe UI" panose="020B0502040204020203" pitchFamily="34" charset="0"/>
              <a:cs typeface="Segoe UI" panose="020B0502040204020203" pitchFamily="34" charset="0"/>
            </a:endParaRPr>
          </a:p>
          <a:p>
            <a:r>
              <a:rPr lang="en-US" sz="2800" dirty="0">
                <a:solidFill>
                  <a:schemeClr val="bg1">
                    <a:lumMod val="65000"/>
                  </a:schemeClr>
                </a:solidFill>
                <a:latin typeface="Segoe UI" panose="020B0502040204020203" pitchFamily="34" charset="0"/>
                <a:cs typeface="Segoe UI" panose="020B0502040204020203" pitchFamily="34" charset="0"/>
              </a:rPr>
              <a:t>Español</a:t>
            </a:r>
          </a:p>
          <a:p>
            <a:r>
              <a:rPr lang="en-US" sz="2000" dirty="0">
                <a:latin typeface="Segoe UI" panose="020B0502040204020203" pitchFamily="34" charset="0"/>
                <a:cs typeface="Segoe UI" panose="020B0502040204020203" pitchFamily="34" charset="0"/>
              </a:rPr>
              <a:t>Esta </a:t>
            </a:r>
            <a:r>
              <a:rPr lang="en-US" sz="2000" dirty="0" err="1">
                <a:latin typeface="Segoe UI" panose="020B0502040204020203" pitchFamily="34" charset="0"/>
                <a:cs typeface="Segoe UI" panose="020B0502040204020203" pitchFamily="34" charset="0"/>
              </a:rPr>
              <a:t>presentación</a:t>
            </a:r>
            <a:r>
              <a:rPr lang="en-US" sz="2000" dirty="0">
                <a:latin typeface="Segoe UI" panose="020B0502040204020203" pitchFamily="34" charset="0"/>
                <a:cs typeface="Segoe UI" panose="020B0502040204020203" pitchFamily="34" charset="0"/>
              </a:rPr>
              <a:t> se genera </a:t>
            </a:r>
            <a:r>
              <a:rPr lang="en-US" sz="2000" dirty="0" err="1">
                <a:latin typeface="Segoe UI" panose="020B0502040204020203" pitchFamily="34" charset="0"/>
                <a:cs typeface="Segoe UI" panose="020B0502040204020203" pitchFamily="34" charset="0"/>
              </a:rPr>
              <a:t>automáticamente</a:t>
            </a:r>
            <a:r>
              <a:rPr lang="en-US" sz="2000" dirty="0">
                <a:latin typeface="Segoe UI" panose="020B0502040204020203" pitchFamily="34" charset="0"/>
                <a:cs typeface="Segoe UI" panose="020B0502040204020203" pitchFamily="34" charset="0"/>
              </a:rPr>
              <a:t>. </a:t>
            </a:r>
          </a:p>
          <a:p>
            <a:r>
              <a:rPr lang="en-US" sz="2000" b="1" dirty="0" err="1">
                <a:latin typeface="Segoe UI" panose="020B0502040204020203" pitchFamily="34" charset="0"/>
                <a:cs typeface="Segoe UI" panose="020B0502040204020203" pitchFamily="34" charset="0"/>
              </a:rPr>
              <a:t>Puedes</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modificarla</a:t>
            </a:r>
            <a:r>
              <a:rPr lang="en-US" sz="2000" b="1" dirty="0">
                <a:latin typeface="Segoe UI" panose="020B0502040204020203" pitchFamily="34" charset="0"/>
                <a:cs typeface="Segoe UI" panose="020B0502040204020203" pitchFamily="34" charset="0"/>
              </a:rPr>
              <a:t> a </a:t>
            </a:r>
            <a:r>
              <a:rPr lang="en-US" sz="2000" b="1" dirty="0" err="1">
                <a:latin typeface="Segoe UI" panose="020B0502040204020203" pitchFamily="34" charset="0"/>
                <a:cs typeface="Segoe UI" panose="020B0502040204020203" pitchFamily="34" charset="0"/>
              </a:rPr>
              <a:t>tu</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criterio</a:t>
            </a:r>
            <a:r>
              <a:rPr lang="en-US" sz="2000" b="1" dirty="0">
                <a:latin typeface="Segoe UI" panose="020B0502040204020203" pitchFamily="34" charset="0"/>
                <a:cs typeface="Segoe UI" panose="020B0502040204020203" pitchFamily="34" charset="0"/>
              </a:rPr>
              <a:t> y </a:t>
            </a:r>
            <a:r>
              <a:rPr lang="en-US" sz="2000" b="1" dirty="0" err="1">
                <a:latin typeface="Segoe UI" panose="020B0502040204020203" pitchFamily="34" charset="0"/>
                <a:cs typeface="Segoe UI" panose="020B0502040204020203" pitchFamily="34" charset="0"/>
              </a:rPr>
              <a:t>añadir</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cualquier</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contenido</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adicional</a:t>
            </a:r>
            <a:r>
              <a:rPr lang="en-US" sz="2000" b="1" dirty="0">
                <a:latin typeface="Segoe UI" panose="020B0502040204020203" pitchFamily="34" charset="0"/>
                <a:cs typeface="Segoe UI" panose="020B0502040204020203" pitchFamily="34" charset="0"/>
              </a:rPr>
              <a:t> que </a:t>
            </a:r>
            <a:r>
              <a:rPr lang="en-US" sz="2000" b="1" dirty="0" err="1">
                <a:latin typeface="Segoe UI" panose="020B0502040204020203" pitchFamily="34" charset="0"/>
                <a:cs typeface="Segoe UI" panose="020B0502040204020203" pitchFamily="34" charset="0"/>
              </a:rPr>
              <a:t>desees</a:t>
            </a:r>
            <a:r>
              <a:rPr lang="en-US" sz="2000" b="1" dirty="0">
                <a:latin typeface="Segoe UI" panose="020B0502040204020203" pitchFamily="34" charset="0"/>
                <a:cs typeface="Segoe UI" panose="020B0502040204020203" pitchFamily="34" charset="0"/>
              </a:rPr>
              <a:t>.</a:t>
            </a:r>
          </a:p>
          <a:p>
            <a:endParaRPr lang="en-US" sz="2000" dirty="0">
              <a:latin typeface="Segoe UI" panose="020B0502040204020203" pitchFamily="34" charset="0"/>
              <a:cs typeface="Segoe UI" panose="020B0502040204020203" pitchFamily="34" charset="0"/>
            </a:endParaRPr>
          </a:p>
          <a:p>
            <a:r>
              <a:rPr lang="en-US" sz="2800" dirty="0">
                <a:solidFill>
                  <a:schemeClr val="bg1">
                    <a:lumMod val="65000"/>
                  </a:schemeClr>
                </a:solidFill>
                <a:latin typeface="Segoe UI" panose="020B0502040204020203" pitchFamily="34" charset="0"/>
                <a:cs typeface="Segoe UI" panose="020B0502040204020203" pitchFamily="34" charset="0"/>
              </a:rPr>
              <a:t>Italiano</a:t>
            </a:r>
          </a:p>
          <a:p>
            <a:r>
              <a:rPr lang="en-US" sz="2000" dirty="0">
                <a:latin typeface="Segoe UI" panose="020B0502040204020203" pitchFamily="34" charset="0"/>
                <a:cs typeface="Segoe UI" panose="020B0502040204020203" pitchFamily="34" charset="0"/>
              </a:rPr>
              <a:t>Questa </a:t>
            </a:r>
            <a:r>
              <a:rPr lang="en-US" sz="2000" dirty="0" err="1">
                <a:latin typeface="Segoe UI" panose="020B0502040204020203" pitchFamily="34" charset="0"/>
                <a:cs typeface="Segoe UI" panose="020B0502040204020203" pitchFamily="34" charset="0"/>
              </a:rPr>
              <a:t>presentazione</a:t>
            </a:r>
            <a:r>
              <a:rPr lang="en-US" sz="2000" dirty="0">
                <a:latin typeface="Segoe UI" panose="020B0502040204020203" pitchFamily="34" charset="0"/>
                <a:cs typeface="Segoe UI" panose="020B0502040204020203" pitchFamily="34" charset="0"/>
              </a:rPr>
              <a:t> è </a:t>
            </a:r>
            <a:r>
              <a:rPr lang="en-US" sz="2000" dirty="0" err="1">
                <a:latin typeface="Segoe UI" panose="020B0502040204020203" pitchFamily="34" charset="0"/>
                <a:cs typeface="Segoe UI" panose="020B0502040204020203" pitchFamily="34" charset="0"/>
              </a:rPr>
              <a:t>generata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automaticamente</a:t>
            </a:r>
            <a:r>
              <a:rPr lang="en-US" sz="2000" dirty="0">
                <a:latin typeface="Segoe UI" panose="020B0502040204020203" pitchFamily="34" charset="0"/>
                <a:cs typeface="Segoe UI" panose="020B0502040204020203" pitchFamily="34" charset="0"/>
              </a:rPr>
              <a:t>. </a:t>
            </a:r>
          </a:p>
          <a:p>
            <a:r>
              <a:rPr lang="en-US" sz="2000" b="1" dirty="0" err="1">
                <a:latin typeface="Segoe UI" panose="020B0502040204020203" pitchFamily="34" charset="0"/>
                <a:cs typeface="Segoe UI" panose="020B0502040204020203" pitchFamily="34" charset="0"/>
              </a:rPr>
              <a:t>Puoi</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modificarla</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liberamente</a:t>
            </a:r>
            <a:r>
              <a:rPr lang="en-US" sz="2000" b="1" dirty="0">
                <a:latin typeface="Segoe UI" panose="020B0502040204020203" pitchFamily="34" charset="0"/>
                <a:cs typeface="Segoe UI" panose="020B0502040204020203" pitchFamily="34" charset="0"/>
              </a:rPr>
              <a:t> e </a:t>
            </a:r>
            <a:r>
              <a:rPr lang="en-US" sz="2000" b="1" dirty="0" err="1">
                <a:latin typeface="Segoe UI" panose="020B0502040204020203" pitchFamily="34" charset="0"/>
                <a:cs typeface="Segoe UI" panose="020B0502040204020203" pitchFamily="34" charset="0"/>
              </a:rPr>
              <a:t>aggiungere</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eventuali</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contenuti</a:t>
            </a:r>
            <a:r>
              <a:rPr lang="en-US" sz="2000" b="1" dirty="0">
                <a:latin typeface="Segoe UI" panose="020B0502040204020203" pitchFamily="34" charset="0"/>
                <a:cs typeface="Segoe UI" panose="020B0502040204020203" pitchFamily="34" charset="0"/>
              </a:rPr>
              <a:t> extra </a:t>
            </a:r>
            <a:r>
              <a:rPr lang="en-US" sz="2000" b="1" dirty="0" err="1">
                <a:latin typeface="Segoe UI" panose="020B0502040204020203" pitchFamily="34" charset="0"/>
                <a:cs typeface="Segoe UI" panose="020B0502040204020203" pitchFamily="34" charset="0"/>
              </a:rPr>
              <a:t>che</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desideri</a:t>
            </a:r>
            <a:r>
              <a:rPr lang="en-US" sz="2000" b="1" dirty="0">
                <a:latin typeface="Segoe UI" panose="020B0502040204020203" pitchFamily="34" charset="0"/>
                <a:cs typeface="Segoe UI" panose="020B0502040204020203" pitchFamily="34" charset="0"/>
              </a:rPr>
              <a:t>.</a:t>
            </a:r>
          </a:p>
        </p:txBody>
      </p:sp>
      <p:pic>
        <p:nvPicPr>
          <p:cNvPr id="6" name="Graphic 5">
            <a:extLst>
              <a:ext uri="{FF2B5EF4-FFF2-40B4-BE49-F238E27FC236}">
                <a16:creationId xmlns:a16="http://schemas.microsoft.com/office/drawing/2014/main" id="{ADDBF746-CBFF-7D5E-0904-0C23A0CCAA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5048" y="735575"/>
            <a:ext cx="1640124" cy="369739"/>
          </a:xfrm>
          <a:prstGeom prst="rect">
            <a:avLst/>
          </a:prstGeom>
        </p:spPr>
      </p:pic>
    </p:spTree>
    <p:extLst>
      <p:ext uri="{BB962C8B-B14F-4D97-AF65-F5344CB8AC3E}">
        <p14:creationId xmlns:p14="http://schemas.microsoft.com/office/powerpoint/2010/main" val="1091577834"/>
      </p:ext>
    </p:extLst>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Codice Intelligente: Usare le Funzioni</a:t>
            </a:r>
          </a:p>
        </p:txBody>
      </p:sp>
      <p:sp>
        <p:nvSpPr>
          <p:cNvPr id="3" name="Subtitle 2"/>
          <p:cNvSpPr>
            <a:spLocks noGrp="1"/>
          </p:cNvSpPr>
          <p:nvPr>
            <p:ph type="subTitle" idx="1"/>
          </p:nvPr>
        </p:nvSpPr>
        <p:spPr/>
        <p:txBody>
          <a:bodyPr/>
          <a:lstStyle/>
          <a:p>
            <a:r>
              <a:t>Impara a scrivere codice più pulito e riutilizzabile creando funzioni con parametri per un gioco di luci a due pulsanti.</a:t>
            </a:r>
          </a:p>
        </p:txBody>
      </p:sp>
      <p:pic>
        <p:nvPicPr>
          <p:cNvPr id="4" name="Picture Placeholder 3" descr="20.botonera-luces.png"/>
          <p:cNvPicPr>
            <a:picLocks noGrp="1" noChangeAspect="1"/>
          </p:cNvPicPr>
          <p:nvPr>
            <p:ph type="pic" idx="11" sz="quarter"/>
          </p:nvPr>
        </p:nvPicPr>
        <p:blipFill>
          <a:blip r:embed="rId2"/>
          <a:srcRect l="647" r="647"/>
          <a:stretch>
            <a:fillRect/>
          </a:stretch>
        </p:blipFill>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Cosa faremo?</a:t>
            </a:r>
          </a:p>
        </p:txBody>
      </p:sp>
      <p:pic>
        <p:nvPicPr>
          <p:cNvPr id="3" name="Picture Placeholder 2" descr="20_light_button_panel.gif"/>
          <p:cNvPicPr>
            <a:picLocks noGrp="1" noChangeAspect="1"/>
          </p:cNvPicPr>
          <p:nvPr>
            <p:ph type="pic" idx="11" sz="quarter"/>
          </p:nvPr>
        </p:nvPicPr>
        <p:blipFill>
          <a:blip r:embed="rId2"/>
          <a:srcRect l="647" r="647"/>
          <a:stretch>
            <a:fillRect/>
          </a:stretch>
        </p:blipFill>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Cosa sono le funzioni?</a:t>
            </a:r>
          </a:p>
        </p:txBody>
      </p:sp>
      <p:pic>
        <p:nvPicPr>
          <p:cNvPr id="3" name="Picture Placeholder 2" descr="a-dinner.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Le funzioni sono gruppi di codice riutilizzabili che puoi nominare e poi "chiamare" ogni volta che ne hai bisogno.</a:t>
            </a:r>
          </a:p>
          <a:p>
            <a:r>
              <a:rPr sz="1400"/>
              <a:t>Immagina di avere una ricetta preferita con cinque passaggi per preparare la cena. Invece di scrivere quei cinque passaggi ogni singola volta, puoi creare una singola "scheda ricetta" chiamata "CENA". Ora, devi solo chiamare quella singola funzione e il programma esegue tutti e cinque i passaggi. Questa è una funzione </a:t>
            </a:r>
            <a:r>
              <a:rPr sz="1400" b="1"/>
              <a:t>senza parametri</a:t>
            </a:r>
            <a:r>
              <a:rPr sz="1400"/>
              <a:t> perché fa la stessa identica cosa ogni volta.</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Funzioni con Parametri</a:t>
            </a:r>
          </a:p>
        </p:txBody>
      </p:sp>
      <p:pic>
        <p:nvPicPr>
          <p:cNvPr id="3" name="Picture Placeholder 2" descr="b-green-red.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Ma se volessi preparare la stessa ricetta con ingredienti principali diversi? Possiamo rendere la nostra funzione più intelligente dandole dei </a:t>
            </a:r>
            <a:r>
              <a:rPr sz="1400" b="1"/>
              <a:t>parametri</a:t>
            </a:r>
            <a:r>
              <a:rPr sz="1400"/>
              <a:t> — input che possono cambiare il risultato.</a:t>
            </a:r>
          </a:p>
          <a:p>
            <a:r>
              <a:rPr sz="1400"/>
              <a:t>Pensa di nuovo alla funzione CENA. Possiamo aggiungere un parametro per l'ingrediente principale. Ora, chiamare `CENA(tagliatelle)` darà un risultato diverso da `CENA(riso)`. I passaggi sono gli stessi, ma l'input cambia il risultato.</a:t>
            </a:r>
          </a:p>
          <a:p>
            <a:r>
              <a:rPr sz="1400"/>
              <a:t>Nella nostra attività, creeremo una funzione `sequenza_luci` con un parametro </a:t>
            </a:r>
            <a:r>
              <a:rPr sz="1400" b="1"/>
              <a:t>colore</a:t>
            </a:r>
            <a:r>
              <a:rPr sz="1400"/>
              <a:t>. La funzione eseguirà sempre lo stesso schema lampeggiante, ma il colore della luce cambierà in base al parametro che forniamo quando la chiamiamo.</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Crea il Pannello Luminoso</a:t>
            </a:r>
          </a:p>
        </p:txBody>
      </p:sp>
      <p:sp>
        <p:nvSpPr>
          <p:cNvPr id="3" name="Text Placeholder 2"/>
          <p:cNvSpPr>
            <a:spLocks noGrp="1"/>
          </p:cNvSpPr>
          <p:nvPr>
            <p:ph type="body" idx="12" sz="quarter"/>
          </p:nvPr>
        </p:nvSpPr>
        <p:spPr/>
        <p:txBody>
          <a:bodyPr/>
          <a:lstStyle/>
          <a:p>
            <a:r>
              <a:rPr sz="1400"/>
              <a:t>Sul primo dispositivo, aggiungi il componente Lampada.</a:t>
            </a:r>
          </a:p>
          <a:p>
            <a:r>
              <a:rPr sz="1400"/>
              <a:t>Sul secondo dispositivo, aggiungi il primo TouchButton.</a:t>
            </a:r>
          </a:p>
          <a:p>
            <a:r>
              <a:rPr sz="1400"/>
              <a:t>Sul terzo dispositivo, aggiungi il secondo TouchButton. Ricorda, puoi usare Apri in questa finestra per aprire i componenti sul tuo computer.</a:t>
            </a:r>
          </a:p>
        </p:txBody>
      </p:sp>
      <p:sp>
        <p:nvSpPr>
          <p:cNvPr id="4" name="Chart Placeholder 3"/>
          <p:cNvSpPr>
            <a:spLocks noGrp="1"/>
          </p:cNvSpPr>
          <p:nvPr>
            <p:ph type="chart" idx="14" sz="quarter"/>
          </p:nvPr>
        </p:nvSpPr>
        <p:spPr/>
        <p:txBody>
          <a:bodyPr/>
          <a:p>
            <a:r>
              <a:rPr sz="1400"/>
              <a:t>Creiamo il prototipo. Avremo bisogno di 3 dispositivi (o aprirli nella stessa finestra).</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Composizione del Codice</a:t>
            </a:r>
          </a:p>
        </p:txBody>
      </p:sp>
      <p:pic>
        <p:nvPicPr>
          <p:cNvPr id="3" name="Picture Placeholder 2" descr="screenshot_a65cd047f2a87daf2cba1d03ff4dc7a2.png"/>
          <p:cNvPicPr>
            <a:picLocks noGrp="1" noChangeAspect="1"/>
          </p:cNvPicPr>
          <p:nvPr>
            <p:ph type="pic" idx="11" sz="quarter"/>
          </p:nvPr>
        </p:nvPicPr>
        <p:blipFill>
          <a:blip r:embed="rId2"/>
          <a:srcRect t="2193" b="2193"/>
          <a:stretch>
            <a:fillRect/>
          </a:stretch>
        </p:blipFill>
        <p:spPr/>
      </p:pic>
      <p:sp>
        <p:nvSpPr>
          <p:cNvPr id="4" name="Text Placeholder 3"/>
          <p:cNvSpPr>
            <a:spLocks noGrp="1"/>
          </p:cNvSpPr>
          <p:nvPr>
            <p:ph type="body" idx="12" sz="quarter"/>
          </p:nvPr>
        </p:nvSpPr>
        <p:spPr/>
        <p:txBody>
          <a:bodyPr/>
          <a:lstStyle/>
          <a:p>
            <a:r>
              <a:rPr sz="1400"/>
              <a:t>Clicca sull'icona del punto interrogativo per aprire i commenti che spiegano il codice.</a:t>
            </a:r>
          </a:p>
        </p:txBody>
      </p:sp>
      <p:sp>
        <p:nvSpPr>
          <p:cNvPr id="5" name="Chart Placeholder 4"/>
          <p:cNvSpPr>
            <a:spLocks noGrp="1"/>
          </p:cNvSpPr>
          <p:nvPr>
            <p:ph type="chart" idx="14" sz="quarter"/>
          </p:nvPr>
        </p:nvSpPr>
        <p:spPr/>
        <p:txBody>
          <a:bodyPr/>
          <a:p>
            <a:r>
              <a:rPr u="sng">
                <a:solidFill>
                  <a:srgbClr val="0000FF"/>
                </a:solidFill>
                <a:hlinkClick r:id="rId3"/>
              </a:rPr>
              <a:t>https://app.protobject.com/generate?it-a20-functions&amp;it&amp;dynamic&amp;-1</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Rifletti</a:t>
            </a:r>
          </a:p>
        </p:txBody>
      </p:sp>
      <p:sp>
        <p:nvSpPr>
          <p:cNvPr id="4" name="Content Placeholder 3"/>
          <p:cNvSpPr>
            <a:spLocks noGrp="1"/>
          </p:cNvSpPr>
          <p:nvPr>
            <p:ph idx="1"/>
          </p:nvPr>
        </p:nvSpPr>
        <p:spPr/>
        <p:txBody>
          <a:bodyPr/>
          <a:lstStyle/>
          <a:p>
            <a:pPr/>
            <a:r>
              <a:rPr sz="1400"/>
              <a:t>★ Come aggiungeresti un terzo pulsante che chiama la stessa funzione ma con il colore </a:t>
            </a:r>
            <a:r>
              <a:rPr sz="1400" b="1"/>
              <a:t>blu</a:t>
            </a:r>
            <a:r>
              <a:rPr sz="1400"/>
              <a:t>?</a:t>
            </a:r>
          </a:p>
          <a:p>
            <a:pPr/>
            <a:r>
              <a:rPr sz="1400"/>
              <a:t>★ Come cambieresti la velocità del lampeggio? (Suggerimento: devi modificare la funzione solo in un punto!)</a:t>
            </a:r>
          </a:p>
          <a:p>
            <a:pPr/>
            <a:r>
              <a:rPr sz="1400"/>
              <a:t>★ E se volessi creare un secondo schema luminoso completamente diverso? Creeresti una nuova funzione?</a:t>
            </a:r>
          </a:p>
        </p:txBody>
      </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FFFFFF"/>
      </a:hlink>
      <a:folHlink>
        <a:srgbClr val="FFFF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229</TotalTime>
  <Words>58</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Segoe UI</vt:lpstr>
      <vt:lpstr>Segoe UI Black</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Alessio Bellino</dc:creator>
  <cp:lastModifiedBy>Alessio Bellino</cp:lastModifiedBy>
  <cp:revision>41</cp:revision>
  <dcterms:created xsi:type="dcterms:W3CDTF">2025-08-23T17:03:52Z</dcterms:created>
  <dcterms:modified xsi:type="dcterms:W3CDTF">2025-09-03T15:49:53Z</dcterms:modified>
</cp:coreProperties>
</file>