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hyperlink" Target="https://app.protobject.com/generate?en-a20-functions&amp;en&amp;dynamic&amp;-1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Smart Code: Using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Learn to write cleaner, reusable code by creating functions with parameters for a two-button light game.</a:t>
            </a:r>
          </a:p>
        </p:txBody>
      </p:sp>
      <p:pic>
        <p:nvPicPr>
          <p:cNvPr id="4" name="Picture Placeholder 3" descr="20.botonera-luc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What will we do?</a:t>
            </a:r>
          </a:p>
        </p:txBody>
      </p:sp>
      <p:pic>
        <p:nvPicPr>
          <p:cNvPr id="3" name="Picture Placeholder 2" descr="20_light_button_panel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are functions?</a:t>
            </a:r>
          </a:p>
        </p:txBody>
      </p:sp>
      <p:pic>
        <p:nvPicPr>
          <p:cNvPr id="3" name="Picture Placeholder 2" descr="a-dinner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Functions are reusable groups of code that you can name and then "call" whenever you need them.</a:t>
            </a:r>
          </a:p>
          <a:p>
            <a:r>
              <a:rPr sz="1400"/>
              <a:t>Imagine you have a favorite recipe with five steps to make dinner. Instead of writing those five steps out every single time, you can create a single "recipe card" named "DINNER". Now, you only need to call that one function, and the program runs all five steps. This is a function </a:t>
            </a:r>
            <a:r>
              <a:rPr sz="1400" b="1"/>
              <a:t>without parameters</a:t>
            </a:r>
            <a:r>
              <a:rPr sz="1400"/>
              <a:t> because it does the exact same thing every time.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Functions with Parameters</a:t>
            </a:r>
          </a:p>
        </p:txBody>
      </p:sp>
      <p:pic>
        <p:nvPicPr>
          <p:cNvPr id="3" name="Picture Placeholder 2" descr="b-green-red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But what if you want to make the same recipe with different main ingredients? We can make our function smarter by giving it </a:t>
            </a:r>
            <a:r>
              <a:rPr sz="1400" b="1"/>
              <a:t>parameters</a:t>
            </a:r>
            <a:r>
              <a:rPr sz="1400"/>
              <a:t>—inputs that can change the result.</a:t>
            </a:r>
          </a:p>
          <a:p>
            <a:r>
              <a:rPr sz="1400"/>
              <a:t>Think of the DINNER function again. We can add a parameter for the main ingredient. Now, calling `DINNER(noodles)` will give a different result than `DINNER(rice)`. The steps are the same, but the input changes the outcome.</a:t>
            </a:r>
          </a:p>
          <a:p>
            <a:r>
              <a:rPr sz="1400"/>
              <a:t>In our activity, we will create a `light_sequence` function with a </a:t>
            </a:r>
            <a:r>
              <a:rPr sz="1400" b="1"/>
              <a:t>color</a:t>
            </a:r>
            <a:r>
              <a:rPr sz="1400"/>
              <a:t> parameter. The function will always perform the same blinking pattern, but the color of the light will change based on the parameter we provide when we call it.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Make the Light Panel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On the first device, add the Lamp component.</a:t>
            </a:r>
          </a:p>
          <a:p>
            <a:r>
              <a:rPr sz="1400"/>
              <a:t>On the second device, add the first TouchButton.</a:t>
            </a:r>
          </a:p>
          <a:p>
            <a:r>
              <a:rPr sz="1400"/>
              <a:t>On the third device, add the second TouchButton. Remember, you can use Open in this window to open components on your computer.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Let's create the prototype. We'll need 3 devices (or open them in the same window).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Code Composition</a:t>
            </a:r>
          </a:p>
        </p:txBody>
      </p:sp>
      <p:pic>
        <p:nvPicPr>
          <p:cNvPr id="3" name="Picture Placeholder 2" descr="screenshot_99ae876605a04efbd67e341501fdc230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Click on the question mark icon to open comments that explain the code.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https://app.protobject.com/generate?en-a20-functions&amp;en&amp;dynamic&amp;-1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How would you add a third button that calls the same function but with the color </a:t>
            </a:r>
            <a:r>
              <a:rPr sz="1400" b="1"/>
              <a:t>blue</a:t>
            </a:r>
            <a:r>
              <a:rPr sz="1400"/>
              <a:t>?</a:t>
            </a:r>
          </a:p>
          <a:p>
            <a:pPr/>
            <a:r>
              <a:rPr sz="1400"/>
              <a:t>★ How would you change the speed of the blinking? (Hint: you only have to edit the function in one place!)</a:t>
            </a:r>
          </a:p>
          <a:p>
            <a:pPr/>
            <a:r>
              <a:rPr sz="1400"/>
              <a:t>★ What if you wanted to create a second, completely different light pattern? Would you create a new function?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