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papas-caliente-juego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Patata Bollente Digitale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Programma un gioco pieno di suspense con un timer imprevedibile. Impara a usare il loop 'while' per le azioni che devono ripetersi un numero imprecisato di volte.</a:t>
            </a:r>
          </a:p>
        </p:txBody>
      </p:sp>
      <p:pic>
        <p:nvPicPr>
          <p:cNvPr id="4" name="Picture Placeholder 3" descr="src_19.1-digital-hot-potato_19.1-la-patata-explosiva-digital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9.1_digital_hot_potato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Quando Non Sai Quando Fermarti</a:t>
            </a:r>
          </a:p>
        </p:txBody>
      </p:sp>
      <p:pic>
        <p:nvPicPr>
          <p:cNvPr id="3" name="Picture Placeholder 2" descr="src_19.1-digital-hot-potato_a-dont-know-when-to-stop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loop `for` è fantastico quando conosci in anticipo il numero esatto di ripetizioni (per esempio, "ripeti 10 volte" oppure "percorri i 7 pixel di una riga").</a:t>
            </a:r>
          </a:p>
          <a:p>
            <a:r>
              <a:rPr sz="1400"/>
              <a:t>Ma in tanti casi, come in un gioco con un timer casuale o mentre aspetti che qualcuno prema un tasto, non sai quanto tempo ci vorrà. Ti serve un loop capace di andare avanti </a:t>
            </a:r>
            <a:r>
              <a:rPr sz="1400" b="1"/>
              <a:t>mentre</a:t>
            </a:r>
            <a:r>
              <a:rPr sz="1400"/>
              <a:t> una condizione è soddisfatta, a prescindere da quante ripetizioni saranno.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Loop 'While' (Ripeti Mentre)</a:t>
            </a:r>
          </a:p>
        </p:txBody>
      </p:sp>
      <p:pic>
        <p:nvPicPr>
          <p:cNvPr id="3" name="Picture Placeholder 2" descr="src_19.1-digital-hot-potato_b-while-loop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</a:t>
            </a:r>
            <a:r>
              <a:rPr sz="1400" b="1"/>
              <a:t>loop "while"</a:t>
            </a:r>
            <a:r>
              <a:rPr sz="1400"/>
              <a:t> (ovvero "ripeti mentre") è la soluzione perfetta per questi casi. Funziona con una logica semplice:</a:t>
            </a:r>
          </a:p>
          <a:p>
            <a:pPr/>
            <a:r>
              <a:rPr sz="1400"/>
              <a:t>1.  Prima controlla una condizione (per esempio, `tempoRimasto è &gt; 0?`).</a:t>
            </a:r>
          </a:p>
          <a:p>
            <a:pPr/>
            <a:r>
              <a:rPr sz="1400"/>
              <a:t>2.  </a:t>
            </a:r>
            <a:r>
              <a:rPr sz="1400" b="1"/>
              <a:t>Mentre</a:t>
            </a:r>
            <a:r>
              <a:rPr sz="1400"/>
              <a:t> quella condizione è </a:t>
            </a:r>
            <a:r>
              <a:rPr sz="1400" b="1"/>
              <a:t>vera</a:t>
            </a:r>
            <a:r>
              <a:rPr sz="1400"/>
              <a:t>, esegue il codice che ha al suo interno ancora e ancora.</a:t>
            </a:r>
          </a:p>
          <a:p>
            <a:pPr/>
            <a:r>
              <a:rPr sz="1400"/>
              <a:t>3.  A ogni ripetizione torna al passo 1 e controlla di nuovo la condizione.</a:t>
            </a:r>
          </a:p>
          <a:p>
            <a:pPr/>
            <a:r>
              <a:rPr sz="1400"/>
              <a:t>4.  Nel momento in cui la condizione diventa </a:t>
            </a:r>
            <a:r>
              <a:rPr sz="1400" b="1"/>
              <a:t>falsa</a:t>
            </a:r>
            <a:r>
              <a:rPr sz="1400"/>
              <a:t>, il loop si ferma immediatamente e il programma prosegue con il blocco successivo.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della Patata Bollente</a:t>
            </a:r>
          </a:p>
        </p:txBody>
      </p:sp>
      <p:pic>
        <p:nvPicPr>
          <p:cNvPr id="3" name="Picture Placeholder 2" descr="src_19.1-digital-hot-potato_c-hot-potato-logic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nostro gioco combina in un modo nuovo diverse idee che già conosci:</a:t>
            </a:r>
          </a:p>
          <a:p>
            <a:r>
              <a:rPr sz="1400"/>
              <a:t>- </a:t>
            </a:r>
            <a:r>
              <a:rPr sz="1400" b="1"/>
              <a:t>Evento:</a:t>
            </a:r>
            <a:r>
              <a:rPr sz="1400"/>
              <a:t> Premere lo schermo fa partire un nuovo turno — se non ce n'è già uno in corso.</a:t>
            </a:r>
          </a:p>
          <a:p>
            <a:r>
              <a:rPr sz="1400"/>
              <a:t>- </a:t>
            </a:r>
            <a:r>
              <a:rPr sz="1400" b="1"/>
              <a:t>Bandiera:</a:t>
            </a:r>
            <a:r>
              <a:rPr sz="1400"/>
              <a:t> La variabile `pronto` ricorda se il gioco è libero. Parte da vero in `quando il programma inizia`; l'evento fa partire un turno solo `se pronto`, e la prima cosa che fa è metterla a falso, così un secondo tocco non fa ripartire il turno in corso.</a:t>
            </a:r>
          </a:p>
          <a:p>
            <a:r>
              <a:rPr sz="1400"/>
              <a:t>- </a:t>
            </a:r>
            <a:r>
              <a:rPr sz="1400" b="1"/>
              <a:t>Variabile e Casualità:</a:t>
            </a:r>
            <a:r>
              <a:rPr sz="1400"/>
              <a:t> La variabile `tempoRimasto` conserva un numero </a:t>
            </a:r>
            <a:r>
              <a:rPr sz="1400" b="1"/>
              <a:t>casuale</a:t>
            </a:r>
            <a:r>
              <a:rPr sz="1400"/>
              <a:t>, così ogni turno è imprevedibile.</a:t>
            </a:r>
          </a:p>
          <a:p>
            <a:r>
              <a:rPr sz="1400"/>
              <a:t>- </a:t>
            </a:r>
            <a:r>
              <a:rPr sz="1400" b="1"/>
              <a:t>Loop While:</a:t>
            </a:r>
            <a:r>
              <a:rPr sz="1400"/>
              <a:t> Il loop principale del gioco viene eseguito </a:t>
            </a:r>
            <a:r>
              <a:rPr sz="1400" b="1"/>
              <a:t>mentre `tempoRimasto &gt; 0`</a:t>
            </a:r>
            <a:r>
              <a:rPr sz="1400"/>
              <a:t>. Dentro il loop togliamo 1 a `tempoRimasto` ogni secondo.</a:t>
            </a:r>
          </a:p>
          <a:p>
            <a:r>
              <a:rPr sz="1400"/>
              <a:t>- </a:t>
            </a:r>
            <a:r>
              <a:rPr sz="1400" b="1"/>
              <a:t>Il Finale:</a:t>
            </a:r>
            <a:r>
              <a:rPr sz="1400"/>
              <a:t> Quando `tempoRimasto` arriva a 0, la condizione del loop diventa falsa, il loop termina e la patata "esplode"!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2 componenti: BottoneTouch, che farà da pulsante di avvio, e RiproduttoreSuoni per la musica di suspense e per l'effetto sonoro.</a:t>
            </a:r>
          </a:p>
          <a:p>
            <a:r>
              <a:rPr sz="1400"/>
              <a:t>Assicurati di averli pronti nel tuo spazio di lavoro. Puoi aprirli nella stessa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Giochiamo alla Patata Bollente!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cf0c75ab74ab57807001040ffeb8150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Quasi tutta la logica del gioco vive dentro l'evento `quando è toccato`, protetta da un `se pronto`. Prima la bandiera passa a falso, poi si sorteggia `tempoRimasto` e parte la musica. Poi entra in azione il loop `ripeti mentre tempoRimasto &gt; 0`. È </a:t>
            </a:r>
            <a:r>
              <a:rPr sz="1400" b="1"/>
              <a:t>fondamentale</a:t>
            </a:r>
            <a:r>
              <a:rPr sz="1400"/>
              <a:t> che dentro il loop </a:t>
            </a:r>
            <a:r>
              <a:rPr sz="1400" b="1"/>
              <a:t>modifichiamo la variabile</a:t>
            </a:r>
            <a:r>
              <a:rPr sz="1400"/>
              <a:t> che viene controllata (con il blocco `cambia tempoRimasto di -1`). Se ci dimenticassimo questo passaggio, `tempoRimasto` non arriverebbe mai a 0, la condizione sarebbe sempre vera e il loop andrebbe avanti per sempre!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https://app.protobject.com/generate?eq-papas-caliente-juego&amp;it&amp;dynamic&amp;-1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Qual è la differenza principale tra un loop "for" e un loop "while"? Perché "while" era la scelta migliore per questo gioco?</a:t>
            </a:r>
          </a:p>
          <a:p>
            <a:r>
              <a:rPr sz="1400"/>
              <a:t>Dentro un loop "while" è importantissimo assicurarsi che prima o poi la condizione diventi falsa, per evitare un loop infinito. Quale blocco dentro il nostro loop garantisce che il gioco finisca sempre?</a:t>
            </a:r>
          </a:p>
          <a:p>
            <a:r>
              <a:rPr sz="1400"/>
              <a:t>Cosa succederebbe se il numero casuale generato potesse essere 0? Il gioco funzionerebbe correttamente?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