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papas-caliente-juego&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La Papa Explosiva Digital</a:t>
            </a:r>
          </a:p>
        </p:txBody>
      </p:sp>
      <p:sp>
        <p:nvSpPr>
          <p:cNvPr id="3" name="Subtitle 2"/>
          <p:cNvSpPr>
            <a:spLocks noGrp="1"/>
          </p:cNvSpPr>
          <p:nvPr>
            <p:ph type="subTitle" idx="1"/>
          </p:nvPr>
        </p:nvSpPr>
        <p:spPr/>
        <p:txBody>
          <a:bodyPr/>
          <a:lstStyle/>
          <a:p>
            <a:r>
              <a:t>Programa un juego de suspenso con un temporizador impredecible. Aprende a usar el bucle 'while' para acciones que deben repetirse un número desconocido de veces.</a:t>
            </a:r>
          </a:p>
        </p:txBody>
      </p:sp>
      <p:pic>
        <p:nvPicPr>
          <p:cNvPr id="4" name="Picture Placeholder 3" descr="src_19.1-digital-hot-potato_19.1-la-patata-explosiva-digital.e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9.1_digital_hot_potato.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Cuando No Sabes Cuándo Parar</a:t>
            </a:r>
          </a:p>
        </p:txBody>
      </p:sp>
      <p:pic>
        <p:nvPicPr>
          <p:cNvPr id="3" name="Picture Placeholder 2" descr="src_19.1-digital-hot-potato_a-dont-know-when-to-stop.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bucle `for` es genial cuando sabes de antemano el número exacto de repeticiones (por ejemplo, "repite 10 veces" o "recorre los 7 píxeles de una fila").</a:t>
            </a:r>
          </a:p>
          <a:p>
            <a:r>
              <a:rPr sz="1400"/>
              <a:t>Pero en muchos casos, como en un juego con un temporizador aleatorio o al esperar que un usuario presione una tecla, no sabes cuánto tiempo tomará. Necesitas un bucle que pueda seguir funcionando </a:t>
            </a:r>
            <a:r>
              <a:rPr sz="1400" b="1"/>
              <a:t>mientras</a:t>
            </a:r>
            <a:r>
              <a:rPr sz="1400"/>
              <a:t> se cumpla una condición, sin importar cuántas repeticiones sean.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Bucle 'While' (Repetir Mientras)</a:t>
            </a:r>
          </a:p>
        </p:txBody>
      </p:sp>
      <p:pic>
        <p:nvPicPr>
          <p:cNvPr id="3" name="Picture Placeholder 2" descr="src_19.1-digital-hot-potato_b-while-loop.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a:t>
            </a:r>
            <a:r>
              <a:rPr sz="1400" b="1"/>
              <a:t>bucle "while"</a:t>
            </a:r>
            <a:r>
              <a:rPr sz="1400"/>
              <a:t> (o "repetir mientras") es la solución perfecta para estos casos. Funciona con una lógica simple:</a:t>
            </a:r>
          </a:p>
          <a:p>
            <a:pPr/>
            <a:r>
              <a:rPr sz="1400"/>
              <a:t>1.  Primero, comprueba una condición (por ejemplo, `¿es tiempoRestante &gt; 0?`).</a:t>
            </a:r>
          </a:p>
          <a:p>
            <a:pPr/>
            <a:r>
              <a:rPr sz="1400"/>
              <a:t>2.  </a:t>
            </a:r>
            <a:r>
              <a:rPr sz="1400" b="1"/>
              <a:t>Mientras</a:t>
            </a:r>
            <a:r>
              <a:rPr sz="1400"/>
              <a:t> esa condición sea </a:t>
            </a:r>
            <a:r>
              <a:rPr sz="1400" b="1"/>
              <a:t>verdadera</a:t>
            </a:r>
            <a:r>
              <a:rPr sz="1400"/>
              <a:t>, ejecuta el código que tiene dentro una y otra vez.</a:t>
            </a:r>
          </a:p>
          <a:p>
            <a:pPr/>
            <a:r>
              <a:rPr sz="1400"/>
              <a:t>3.  En cada repetición, vuelve al paso 1 y comprueba la condición de nuevo.</a:t>
            </a:r>
          </a:p>
          <a:p>
            <a:pPr/>
            <a:r>
              <a:rPr sz="1400"/>
              <a:t>4.  En el momento en que la condición se vuelve </a:t>
            </a:r>
            <a:r>
              <a:rPr sz="1400" b="1"/>
              <a:t>falsa</a:t>
            </a:r>
            <a:r>
              <a:rPr sz="1400"/>
              <a:t>, el bucle se detiene inmediatamente y el programa continúa con el siguiente bloque.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Lógica de la Papa Caliente</a:t>
            </a:r>
          </a:p>
        </p:txBody>
      </p:sp>
      <p:pic>
        <p:nvPicPr>
          <p:cNvPr id="3" name="Picture Placeholder 2" descr="src_19.1-digital-hot-potato_c-hot-potato-logic.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Nuestro juego combina varias ideas que ya conoces de una manera nueva:</a:t>
            </a:r>
          </a:p>
          <a:p>
            <a:r>
              <a:rPr sz="1400"/>
              <a:t>- </a:t>
            </a:r>
            <a:r>
              <a:rPr sz="1400" b="1"/>
              <a:t>Evento:</a:t>
            </a:r>
            <a:r>
              <a:rPr sz="1400"/>
              <a:t> Presionar la pantalla inicia una nueva ronda — si no hay una en curso.</a:t>
            </a:r>
          </a:p>
          <a:p>
            <a:r>
              <a:rPr sz="1400"/>
              <a:t>- </a:t>
            </a:r>
            <a:r>
              <a:rPr sz="1400" b="1"/>
              <a:t>Bandera:</a:t>
            </a:r>
            <a:r>
              <a:rPr sz="1400"/>
              <a:t> La variable `listo` recuerda si el juego está libre. Parte en verdadero en `al iniciar`; el evento solo arranca una ronda `si listo`, y lo primero que hace es ponerla en falso, para que un segundo toque no reinicie la ronda en curso.</a:t>
            </a:r>
          </a:p>
          <a:p>
            <a:r>
              <a:rPr sz="1400"/>
              <a:t>- </a:t>
            </a:r>
            <a:r>
              <a:rPr sz="1400" b="1"/>
              <a:t>Variable y Aleatoriedad:</a:t>
            </a:r>
            <a:r>
              <a:rPr sz="1400"/>
              <a:t> La variable `tiempoRestante` almacena un número </a:t>
            </a:r>
            <a:r>
              <a:rPr sz="1400" b="1"/>
              <a:t>aleatorio</a:t>
            </a:r>
            <a:r>
              <a:rPr sz="1400"/>
              <a:t> para que cada ronda sea impredecible.</a:t>
            </a:r>
          </a:p>
          <a:p>
            <a:r>
              <a:rPr sz="1400"/>
              <a:t>- </a:t>
            </a:r>
            <a:r>
              <a:rPr sz="1400" b="1"/>
              <a:t>Bucle While:</a:t>
            </a:r>
            <a:r>
              <a:rPr sz="1400"/>
              <a:t> El bucle principal del juego se ejecuta </a:t>
            </a:r>
            <a:r>
              <a:rPr sz="1400" b="1"/>
              <a:t>mientras `tiempoRestante &gt; 0`</a:t>
            </a:r>
            <a:r>
              <a:rPr sz="1400"/>
              <a:t>. Dentro del bucle, restamos 1 a `tiempoRestante` cada segundo.</a:t>
            </a:r>
          </a:p>
          <a:p>
            <a:r>
              <a:rPr sz="1400"/>
              <a:t>- </a:t>
            </a:r>
            <a:r>
              <a:rPr sz="1400" b="1"/>
              <a:t>Final:</a:t>
            </a:r>
            <a:r>
              <a:rPr sz="1400"/>
              <a:t> Cuando `tiempoRestante` llega a 0, la condición del bucle se vuelve falsa, el bucle termina, ¡y la papa "explota"!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Necesitaremos 2 componentes: BotónTactil para que actúe como nuestro botón de inicio, y ReproductorSonido para la música de suspenso y el efecto de sonido.</a:t>
            </a:r>
          </a:p>
          <a:p>
            <a:r>
              <a:rPr sz="1400"/>
              <a:t>Asegúrate de tenerlos listos en tu espacio de trabajo. Puedes abrirlos en la misma ventana.</a:t>
            </a:r>
          </a:p>
        </p:txBody>
      </p:sp>
      <p:sp>
        <p:nvSpPr>
          <p:cNvPr id="4" name="Chart Placeholder 3"/>
          <p:cNvSpPr>
            <a:spLocks noGrp="1"/>
          </p:cNvSpPr>
          <p:nvPr>
            <p:ph type="chart" idx="14" sz="quarter"/>
          </p:nvPr>
        </p:nvSpPr>
        <p:spPr/>
        <p:txBody>
          <a:bodyPr/>
          <a:p>
            <a:r>
              <a:rPr sz="1400"/>
              <a:t>¡A jugar a la Papa Caliente!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ed482cde6bb37d8c90b875df8e03689f.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Casi toda la lógica vive dentro del evento `cuando es tocado`, protegida por un `si listo`. Primero la bandera pasa a falso, luego se sortea `tiempoRestante` y comienza la música. Luego, el bucle `mientras tiempoRestante &gt; 0` se activa. Es </a:t>
            </a:r>
            <a:r>
              <a:rPr sz="1400" b="1"/>
              <a:t>crucial</a:t>
            </a:r>
            <a:r>
              <a:rPr sz="1400"/>
              <a:t> que dentro del bucle </a:t>
            </a:r>
            <a:r>
              <a:rPr sz="1400" b="1"/>
              <a:t>modifiquemos la variable</a:t>
            </a:r>
            <a:r>
              <a:rPr sz="1400"/>
              <a:t> que se está comprobando (con el bloque `añadir -1 a tiempoRestante`). Si olvidáramos este paso, `tiempoRestante` nunca llegaría a 0, la condición siempre sería verdadera, ¡y el bucle se ejecutaría para siempre!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https://app.protobject.com/generate?eq-papas-caliente-juego&amp;es&amp;dynamic&amp;-1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¿Cuál es la principal diferencia entre un bucle "for" y un bucle "while"? ¿Por qué era "while" la mejor opción para este juego?</a:t>
            </a:r>
          </a:p>
          <a:p>
            <a:r>
              <a:rPr sz="1400"/>
              <a:t>Dentro de un bucle "while", es muy importante asegurarse de que la condición eventualmente se vuelva falsa para evitar un bucle infinito. ¿Qué bloque dentro de nuestro bucle garantiza que el juego siempre termine?</a:t>
            </a:r>
          </a:p>
          <a:p>
            <a:r>
              <a:rPr sz="1400"/>
              <a:t>¿Qué pasaría si el número aleatorio generado pudiera ser 0? ¿Funcionaría el juego correctamente?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