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papas-caliente-juego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Digital Hot Potato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Code a suspenseful game with an unpredictable timer. Learn how to use the 'while' loop for actions that must repeat an unknown number of times.</a:t>
            </a:r>
          </a:p>
        </p:txBody>
      </p:sp>
      <p:pic>
        <p:nvPicPr>
          <p:cNvPr id="4" name="Picture Placeholder 3" descr="src_19.1-digital-hot-potato_19.1-la-patata-explosiva-digital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9.1_digital_hot_potato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You Don't Know When to Stop</a:t>
            </a:r>
          </a:p>
        </p:txBody>
      </p:sp>
      <p:pic>
        <p:nvPicPr>
          <p:cNvPr id="3" name="Picture Placeholder 2" descr="src_19.1-digital-hot-potato_a-dont-know-when-to-stop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`for` loop is great when you know the exact number of repetitions in advance (for example, "repeat 10 times" or "go through the 7 pixels in a row").</a:t>
            </a:r>
          </a:p>
          <a:p>
            <a:r>
              <a:rPr sz="1400"/>
              <a:t>But in many cases, like a game with a random timer or waiting for someone to press a key, you have no idea how long it will take. You need a loop that can keep running </a:t>
            </a:r>
            <a:r>
              <a:rPr sz="1400" b="1"/>
              <a:t>while</a:t>
            </a:r>
            <a:r>
              <a:rPr sz="1400"/>
              <a:t> a condition is true, no matter how many repetitions that turns out to be.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'While' Loop (Repeat While)</a:t>
            </a:r>
          </a:p>
        </p:txBody>
      </p:sp>
      <p:pic>
        <p:nvPicPr>
          <p:cNvPr id="3" name="Picture Placeholder 2" descr="src_19.1-digital-hot-potato_b-while-loop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</a:t>
            </a:r>
            <a:r>
              <a:rPr sz="1400" b="1"/>
              <a:t>"while" loop</a:t>
            </a:r>
            <a:r>
              <a:rPr sz="1400"/>
              <a:t> (or "repeat while") is the perfect solution for these cases. It works with simple logic:</a:t>
            </a:r>
          </a:p>
          <a:p>
            <a:pPr/>
            <a:r>
              <a:rPr sz="1400"/>
              <a:t>1.  First, it checks a condition (for example, `is timeLeft &gt; 0?`).</a:t>
            </a:r>
          </a:p>
          <a:p>
            <a:pPr/>
            <a:r>
              <a:rPr sz="1400"/>
              <a:t>2.  </a:t>
            </a:r>
            <a:r>
              <a:rPr sz="1400" b="1"/>
              <a:t>While</a:t>
            </a:r>
            <a:r>
              <a:rPr sz="1400"/>
              <a:t> that condition is </a:t>
            </a:r>
            <a:r>
              <a:rPr sz="1400" b="1"/>
              <a:t>true</a:t>
            </a:r>
            <a:r>
              <a:rPr sz="1400"/>
              <a:t>, it runs the code inside it over and over again.</a:t>
            </a:r>
          </a:p>
          <a:p>
            <a:pPr/>
            <a:r>
              <a:rPr sz="1400"/>
              <a:t>3.  On every repetition, it goes back to step 1 and checks the condition again.</a:t>
            </a:r>
          </a:p>
          <a:p>
            <a:pPr/>
            <a:r>
              <a:rPr sz="1400"/>
              <a:t>4.  The moment the condition becomes </a:t>
            </a:r>
            <a:r>
              <a:rPr sz="1400" b="1"/>
              <a:t>false</a:t>
            </a:r>
            <a:r>
              <a:rPr sz="1400"/>
              <a:t>, the loop stops immediately and the program moves on to the next block.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Logic of the Hot Potato</a:t>
            </a:r>
          </a:p>
        </p:txBody>
      </p:sp>
      <p:pic>
        <p:nvPicPr>
          <p:cNvPr id="3" name="Picture Placeholder 2" descr="src_19.1-digital-hot-potato_c-hot-potato-logic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Our game combines several ideas you already know in a brand new way:</a:t>
            </a:r>
          </a:p>
          <a:p>
            <a:r>
              <a:rPr sz="1400"/>
              <a:t>- </a:t>
            </a:r>
            <a:r>
              <a:rPr sz="1400" b="1"/>
              <a:t>Event:</a:t>
            </a:r>
            <a:r>
              <a:rPr sz="1400"/>
              <a:t> Pressing the screen starts a new round — if there isn't one already running.</a:t>
            </a:r>
          </a:p>
          <a:p>
            <a:r>
              <a:rPr sz="1400"/>
              <a:t>- </a:t>
            </a:r>
            <a:r>
              <a:rPr sz="1400" b="1"/>
              <a:t>Flag:</a:t>
            </a:r>
            <a:r>
              <a:rPr sz="1400"/>
              <a:t> The `ready` variable remembers whether the game is free. It starts out true in `when the program starts`; the event only starts a round `if ready`, and the first thing it does is set it to false, so a second touch can't restart the round in progress.</a:t>
            </a:r>
          </a:p>
          <a:p>
            <a:r>
              <a:rPr sz="1400"/>
              <a:t>- </a:t>
            </a:r>
            <a:r>
              <a:rPr sz="1400" b="1"/>
              <a:t>Variable and Randomness:</a:t>
            </a:r>
            <a:r>
              <a:rPr sz="1400"/>
              <a:t> The `timeLeft` variable stores a </a:t>
            </a:r>
            <a:r>
              <a:rPr sz="1400" b="1"/>
              <a:t>random</a:t>
            </a:r>
            <a:r>
              <a:rPr sz="1400"/>
              <a:t> number so that every round is unpredictable.</a:t>
            </a:r>
          </a:p>
          <a:p>
            <a:r>
              <a:rPr sz="1400"/>
              <a:t>- </a:t>
            </a:r>
            <a:r>
              <a:rPr sz="1400" b="1"/>
              <a:t>While Loop:</a:t>
            </a:r>
            <a:r>
              <a:rPr sz="1400"/>
              <a:t> The main game loop runs </a:t>
            </a:r>
            <a:r>
              <a:rPr sz="1400" b="1"/>
              <a:t>while `timeLeft &gt; 0`</a:t>
            </a:r>
            <a:r>
              <a:rPr sz="1400"/>
              <a:t>. Inside the loop, we subtract 1 from `timeLeft` every second.</a:t>
            </a:r>
          </a:p>
          <a:p>
            <a:r>
              <a:rPr sz="1400"/>
              <a:t>- </a:t>
            </a:r>
            <a:r>
              <a:rPr sz="1400" b="1"/>
              <a:t>The End:</a:t>
            </a:r>
            <a:r>
              <a:rPr sz="1400"/>
              <a:t> When `timeLeft` reaches 0, the loop's condition becomes false, the loop finishes, and the potato "explodes"!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We'll need 2 components: TouchButton to act as our start button, and AudioPlayer for the suspense music and the sound effect.</a:t>
            </a:r>
          </a:p>
          <a:p>
            <a:r>
              <a:rPr sz="1400"/>
              <a:t>Make sure you have them ready in your workspace. You can open them in the same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play Hot Potato!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686e627a53fc6d4cdc62dbb99ff848f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Almost all of the game's logic lives inside the `when ... is touched` event, guarded by an `if ready`. First the flag goes to false, then a random `timeLeft` is drawn and the music starts. Then the `repeat while timeLeft &gt; 0` loop kicks in. It is </a:t>
            </a:r>
            <a:r>
              <a:rPr sz="1400" b="1"/>
              <a:t>crucial</a:t>
            </a:r>
            <a:r>
              <a:rPr sz="1400"/>
              <a:t> that inside the loop we </a:t>
            </a:r>
            <a:r>
              <a:rPr sz="1400" b="1"/>
              <a:t>change the variable</a:t>
            </a:r>
            <a:r>
              <a:rPr sz="1400"/>
              <a:t> that is being checked (with the `change timeLeft by -1` block). If we forgot this step, `timeLeft` would never reach 0, the condition would always be true, and the loop would run forever!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https://app.protobject.com/generate?eq-papas-caliente-juego&amp;en&amp;dynamic&amp;-1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What is the main difference between a "for" loop and a "while" loop? Why was "while" the best choice for this game?</a:t>
            </a:r>
          </a:p>
          <a:p>
            <a:r>
              <a:rPr sz="1400"/>
              <a:t>Inside a "while" loop, it's really important to make sure the condition eventually becomes false, so you don't get stuck in an infinite loop. Which block inside our loop guarantees that the game always ends?</a:t>
            </a:r>
          </a:p>
          <a:p>
            <a:r>
              <a:rPr sz="1400"/>
              <a:t>What would happen if the random number could come out as 0? Would the game still work properly?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