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en-a19-lighthouse&amp;en&amp;dynamic&amp;-1" TargetMode="Externa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The Lighthouse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Master the 'For' loop to create a beautiful, gradual flashing effect for a lighthouse that you can turn on and off.</a:t>
            </a:r>
          </a:p>
        </p:txBody>
      </p:sp>
      <p:pic>
        <p:nvPicPr>
          <p:cNvPr id="4" name="Picture Placeholder 3" descr="19.faro_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What will we do?</a:t>
            </a:r>
          </a:p>
        </p:txBody>
      </p:sp>
      <p:pic>
        <p:nvPicPr>
          <p:cNvPr id="3" name="Picture Placeholder 2" descr="19_lighthouse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FOR Loop</a:t>
            </a:r>
          </a:p>
        </p:txBody>
      </p:sp>
      <p:pic>
        <p:nvPicPr>
          <p:cNvPr id="3" name="Picture Placeholder 2" descr="a-what-i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A </a:t>
            </a:r>
            <a:r>
              <a:rPr sz="1400" b="1"/>
              <a:t>‘count with variable’</a:t>
            </a:r>
            <a:r>
              <a:rPr sz="1400"/>
              <a:t> loop, known in most programming languages as a </a:t>
            </a:r>
            <a:r>
              <a:rPr sz="1400" b="1"/>
              <a:t>‘for’</a:t>
            </a:r>
            <a:r>
              <a:rPr sz="1400"/>
              <a:t> loop, is designed to repeat a block of code a specific, known number of times. It uses a counter variable to keep track of its progress from a start point to an end point.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Components of the FOR loop</a:t>
            </a:r>
          </a:p>
        </p:txBody>
      </p:sp>
      <p:pic>
        <p:nvPicPr>
          <p:cNvPr id="3" name="Picture Placeholder 2" descr="screenshot_6c2786f08fde5b31da0c640feb618ea7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Think of a </a:t>
            </a:r>
            <a:r>
              <a:rPr sz="1400" b="1"/>
              <a:t>'For' loop</a:t>
            </a:r>
            <a:r>
              <a:rPr sz="1400"/>
              <a:t> like a mission plan:</a:t>
            </a:r>
          </a:p>
          <a:p>
            <a:pPr/>
            <a:r>
              <a:rPr sz="1400"/>
              <a:t>1.  </a:t>
            </a:r>
            <a:r>
              <a:rPr sz="1400" b="1"/>
              <a:t>Variable</a:t>
            </a:r>
            <a:r>
              <a:rPr sz="1400"/>
              <a:t>: Your counter or "agent" that will be doing the counting (e.g., `i` or `intensity`).</a:t>
            </a:r>
          </a:p>
          <a:p>
            <a:pPr/>
            <a:r>
              <a:rPr sz="1400"/>
              <a:t>2.  </a:t>
            </a:r>
            <a:r>
              <a:rPr sz="1400" b="1"/>
              <a:t>Initial value</a:t>
            </a:r>
            <a:r>
              <a:rPr sz="1400"/>
              <a:t>: The starting number for your counter.</a:t>
            </a:r>
          </a:p>
          <a:p>
            <a:pPr/>
            <a:r>
              <a:rPr sz="1400"/>
              <a:t>3.  </a:t>
            </a:r>
            <a:r>
              <a:rPr sz="1400" b="1"/>
              <a:t>Final value</a:t>
            </a:r>
            <a:r>
              <a:rPr sz="1400"/>
              <a:t>: The target number where the loop will stop.</a:t>
            </a:r>
          </a:p>
          <a:p>
            <a:pPr/>
            <a:r>
              <a:rPr sz="1400"/>
              <a:t>4.  </a:t>
            </a:r>
            <a:r>
              <a:rPr sz="1400" b="1"/>
              <a:t>Steps</a:t>
            </a:r>
            <a:r>
              <a:rPr sz="1400"/>
              <a:t>: How much the counter changes in each repetition (e.g., counting up by 1, or down by 1).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How do we use it for a gradual glow?</a:t>
            </a:r>
          </a:p>
        </p:txBody>
      </p:sp>
      <p:pic>
        <p:nvPicPr>
          <p:cNvPr id="3" name="Picture Placeholder 2" descr="b-cycl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A </a:t>
            </a:r>
            <a:r>
              <a:rPr sz="1400" b="1"/>
              <a:t>'for'</a:t>
            </a:r>
            <a:r>
              <a:rPr sz="1400"/>
              <a:t> loop is perfect for animation because it runs for a known number of steps.</a:t>
            </a:r>
          </a:p>
          <a:p>
            <a:r>
              <a:rPr sz="1400"/>
              <a:t>To make our lighthouse light up gradually, we'll use a 'for' loop that counts an `intensity` variable from 0 to 100. In each step, we set the light's brightness to the current value of `intensity`. This creates a smooth fade-in.</a:t>
            </a:r>
          </a:p>
          <a:p>
            <a:r>
              <a:rPr sz="1400"/>
              <a:t>To make it dim, we'll use a second 'for' loop that counts `intensity` from 100 back down to 0!</a:t>
            </a:r>
          </a:p>
        </p:txBody>
      </p:sp>
      <p:pic>
        <p:nvPicPr>
          <p:cNvPr id="5" name="Picture Placeholder 4" descr="z.lighthoyuse-anim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Make the Lighthouse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Press Add Device, select Lamp, and use Open in this Window or a smartphone.</a:t>
            </a:r>
          </a:p>
          <a:p>
            <a:r>
              <a:rPr sz="1400"/>
              <a:t>Press Add Device and select Switch.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Let’s create the prototype that allows us to control the lighthouse.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Code Composition</a:t>
            </a:r>
          </a:p>
        </p:txBody>
      </p:sp>
      <p:pic>
        <p:nvPicPr>
          <p:cNvPr id="3" name="Picture Placeholder 2" descr="screenshot_84b2967989f76d818955c69dba84d55f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Click on the question mark icon to open comments that explain the code.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https://app.protobject.com/generate?en-a19-lighthouse&amp;en&amp;dynamic&amp;-1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Reflect: FOR vs. WHILE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What is the main difference between a </a:t>
            </a:r>
            <a:r>
              <a:rPr sz="1400" b="1"/>
              <a:t>'for' loop</a:t>
            </a:r>
            <a:r>
              <a:rPr sz="1400"/>
              <a:t> (count with variable) and a </a:t>
            </a:r>
            <a:r>
              <a:rPr sz="1400" b="1"/>
              <a:t>'while' loop</a:t>
            </a:r>
            <a:r>
              <a:rPr sz="1400"/>
              <a:t> (repeat while)?</a:t>
            </a:r>
          </a:p>
          <a:p>
            <a:pPr/>
            <a:r>
              <a:rPr sz="1400"/>
              <a:t>★ A 'for' loop is great when you know the exact start and end points (like 0 to 100). A 'while' loop is great when you just need to wait for a condition to change.</a:t>
            </a:r>
          </a:p>
          <a:p>
            <a:pPr/>
            <a:r>
              <a:rPr sz="1400"/>
              <a:t>★ Are there cases where you could use either one? Absolutely!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