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es-a18-polygons&amp;es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Desafío: Modificaciones Creativas de Código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</a:t>
            </a:r>
            <a:r>
              <a:rPr sz="1400" b="1"/>
              <a:t>Mod #1: Control del Perímetro.</a:t>
            </a:r>
            <a:r>
              <a:rPr sz="1400"/>
              <a:t> ¿Cómo cambiarías el código para hacer el polígono más grande o más pequeño?</a:t>
            </a:r>
          </a:p>
          <a:p>
            <a:pPr/>
            <a:r>
              <a:rPr sz="1400"/>
              <a:t>★ </a:t>
            </a:r>
            <a:r>
              <a:rPr sz="1400" b="1"/>
              <a:t>Mod #2: Dirección de Giro.</a:t>
            </a:r>
            <a:r>
              <a:rPr sz="1400"/>
              <a:t> ¿Qué sucede si giras a la derecha en lugar de a la izquierda?</a:t>
            </a:r>
          </a:p>
          <a:p>
            <a:pPr/>
            <a:r>
              <a:rPr sz="1400"/>
              <a:t>★ </a:t>
            </a:r>
            <a:r>
              <a:rPr sz="1400" b="1"/>
              <a:t>Mod #3: Color Dinámico.</a:t>
            </a:r>
            <a:r>
              <a:rPr sz="1400"/>
              <a:t> ¿Cómo podemos cambiar el color de las líneas según el número de lados del polígono?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Arte Geométrico: Dibujando Polígonos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Explora el poder de los bucles 'Mientras' para dibujar programáticamente formas geométricas perfectas, desde triángulos hasta hectágonos.</a:t>
            </a:r>
          </a:p>
        </p:txBody>
      </p:sp>
      <p:pic>
        <p:nvPicPr>
          <p:cNvPr id="4" name="Picture Placeholder 3" descr="18.poligonos-regular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18_regular_polygons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 Bucle 'Repetir Mientras'</a:t>
            </a:r>
          </a:p>
        </p:txBody>
      </p:sp>
      <p:pic>
        <p:nvPicPr>
          <p:cNvPr id="3" name="Picture Placeholder 2" descr="screenshot_4e36208358e040a909864bfd6864c37d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 bucle </a:t>
            </a:r>
            <a:r>
              <a:rPr sz="1400" b="1"/>
              <a:t>‘repetir mientras’</a:t>
            </a:r>
            <a:r>
              <a:rPr sz="1400"/>
              <a:t> es como un guardia persistente. Primero comprueba una condición. </a:t>
            </a:r>
            <a:r>
              <a:rPr sz="1400" b="1"/>
              <a:t>Mientras</a:t>
            </a:r>
            <a:r>
              <a:rPr sz="1400"/>
              <a:t> esa condición sea verdadera, ejecuta un bloque de código una y otra vez. En el momento en que la condición se vuelve falsa, el bucle se detiene.</a:t>
            </a:r>
          </a:p>
          <a:p>
            <a:r>
              <a:rPr sz="1400"/>
              <a:t>Esto es perfecto para situaciones en las que no se conoce el número exacto de repeticiones de antemano, pero se conoce el objetivo que se está tratando de alcanzar.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¿Qué es un polígono regular?</a:t>
            </a:r>
          </a:p>
        </p:txBody>
      </p:sp>
      <p:pic>
        <p:nvPicPr>
          <p:cNvPr id="3" name="Picture Placeholder 2" descr="a.polyexampl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 polígono regular es una forma en la que todos los lados tienen la misma longitud y todos los ángulos interiores son iguales. Conoces los simples: un triángulo equilátero (3 lados), un cuadrado (4 lados), un pentágono (5 lados).</a:t>
            </a:r>
          </a:p>
          <a:p>
            <a:r>
              <a:rPr sz="1400"/>
              <a:t>Pero, ¿qué pasa con un decágono (10 lados) o un icoságono (20 lados)? ¡Dibujarlos a mano sería muy tedioso!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El Secreto de la Geometría: 360 Grados</a:t>
            </a:r>
          </a:p>
        </p:txBody>
      </p:sp>
      <p:pic>
        <p:nvPicPr>
          <p:cNvPr id="3" name="Picture Placeholder 2" descr="b.angleexampl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Aquí hay un truco de geometría genial: la suma de los ángulos exteriores de *cualquier* polígono regular es siempre </a:t>
            </a:r>
            <a:r>
              <a:rPr sz="1400" b="1"/>
              <a:t>360°</a:t>
            </a:r>
            <a:r>
              <a:rPr sz="1400"/>
              <a:t>.</a:t>
            </a:r>
          </a:p>
          <a:p>
            <a:r>
              <a:rPr sz="1400"/>
              <a:t>Entonces, para averiguar cuánto necesita girar nuestro "lápiz" en cada esquina, ¡simplemente dividimos 360 por el número de lados!</a:t>
            </a:r>
          </a:p>
          <a:p>
            <a:r>
              <a:rPr sz="1400"/>
              <a:t>- </a:t>
            </a:r>
            <a:r>
              <a:rPr sz="1400" b="1"/>
              <a:t>Triángulo</a:t>
            </a:r>
            <a:r>
              <a:rPr sz="1400"/>
              <a:t>: 360 / 3 = 120° de giro</a:t>
            </a:r>
          </a:p>
          <a:p>
            <a:r>
              <a:rPr sz="1400"/>
              <a:t>- </a:t>
            </a:r>
            <a:r>
              <a:rPr sz="1400" b="1"/>
              <a:t>Cuadrado</a:t>
            </a:r>
            <a:r>
              <a:rPr sz="1400"/>
              <a:t>: 360 / 4 = 90° de giro</a:t>
            </a:r>
          </a:p>
          <a:p>
            <a:r>
              <a:rPr sz="1400"/>
              <a:t>- </a:t>
            </a:r>
            <a:r>
              <a:rPr sz="1400" b="1"/>
              <a:t>Pentágono</a:t>
            </a:r>
            <a:r>
              <a:rPr sz="1400"/>
              <a:t>: 360 / 5 = 72° de giro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¡Combinemos bucles y geometría!</a:t>
            </a:r>
          </a:p>
        </p:txBody>
      </p:sp>
      <p:pic>
        <p:nvPicPr>
          <p:cNvPr id="3" name="Picture Placeholder 2" descr="z-square-anim2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Observa el patrón repetitivo para dibujar cualquier polígono: </a:t>
            </a:r>
            <a:r>
              <a:rPr sz="1400" b="1"/>
              <a:t>dibuja una línea</a:t>
            </a:r>
            <a:r>
              <a:rPr sz="1400"/>
              <a:t>, luego </a:t>
            </a:r>
            <a:r>
              <a:rPr sz="1400" b="1"/>
              <a:t>gira</a:t>
            </a:r>
            <a:r>
              <a:rPr sz="1400"/>
              <a:t>. Repetimos este proceso hasta que hayamos dibujado todos los lados.</a:t>
            </a:r>
          </a:p>
          <a:p>
            <a:r>
              <a:rPr sz="1400"/>
              <a:t>¡Este es un trabajo perfecto para un bucle `repetir mientras`! Podemos decirle al programa: </a:t>
            </a:r>
            <a:r>
              <a:rPr sz="1400" b="1"/>
              <a:t>MIENTRAS</a:t>
            </a:r>
            <a:r>
              <a:rPr sz="1400"/>
              <a:t> el número de lados que hemos dibujado sea menor que el número total de lados que queremos, </a:t>
            </a:r>
            <a:r>
              <a:rPr sz="1400" b="1"/>
              <a:t>HAZ</a:t>
            </a:r>
            <a:r>
              <a:rPr sz="1400"/>
              <a:t> la acción "dibuja y gira".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el Dibujador de Polígonos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Añade el dispositivo Perilla para controlar el número de lados.</a:t>
            </a:r>
          </a:p>
          <a:p>
            <a:r>
              <a:rPr sz="1400"/>
              <a:t>Añade el dispositivo WriteDraw abriéndolo en la misma computadora/tableta haciendo clic en Abrir en esta ventana.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Creemos el prototipo. Necesitaremos un smartphone y una computadora/tableta.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Composición del Código</a:t>
            </a:r>
          </a:p>
        </p:txBody>
      </p:sp>
      <p:pic>
        <p:nvPicPr>
          <p:cNvPr id="3" name="Picture Placeholder 2" descr="screenshot_4d61d98825c7933fcd3a93af0d562ee5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Haz clic en el ícono del signo de interrogación para abrir los comentarios que explican el código.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https://app.protobject.com/generate?es-a18-polygons&amp;es&amp;dynamic&amp;-1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