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en-a18-polygons&amp;en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Challenge: Creative Coding Mods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</a:t>
            </a:r>
            <a:r>
              <a:rPr sz="1400" b="1"/>
              <a:t>Mod #1: Perimeter Control.</a:t>
            </a:r>
            <a:r>
              <a:rPr sz="1400"/>
              <a:t> How would you change the code to make the polygon bigger or smaller?</a:t>
            </a:r>
          </a:p>
          <a:p>
            <a:pPr/>
            <a:r>
              <a:rPr sz="1400"/>
              <a:t>★ </a:t>
            </a:r>
            <a:r>
              <a:rPr sz="1400" b="1"/>
              <a:t>Mod #2: Spin Direction.</a:t>
            </a:r>
            <a:r>
              <a:rPr sz="1400"/>
              <a:t> What happens if you rotate to the right instead of rotating to the left?</a:t>
            </a:r>
          </a:p>
          <a:p>
            <a:pPr/>
            <a:r>
              <a:rPr sz="1400"/>
              <a:t>★ </a:t>
            </a:r>
            <a:r>
              <a:rPr sz="1400" b="1"/>
              <a:t>Mod #3: Dynamic Color.</a:t>
            </a:r>
            <a:r>
              <a:rPr sz="1400"/>
              <a:t> How can we change the color of the lines based on the number of sides of the polygon?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Geometric Art: Drawing Polygons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Explore the power of 'While' loops to programmatically draw perfect geometric shapes, from triangles to hectogons.</a:t>
            </a:r>
          </a:p>
        </p:txBody>
      </p:sp>
      <p:pic>
        <p:nvPicPr>
          <p:cNvPr id="4" name="Picture Placeholder 3" descr="18.poligonos-regular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18_regular_polygons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'Repeat While' Loop</a:t>
            </a:r>
          </a:p>
        </p:txBody>
      </p:sp>
      <p:pic>
        <p:nvPicPr>
          <p:cNvPr id="3" name="Picture Placeholder 2" descr="screenshot_ab38333c95168a6c44c589a2e3c40944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 </a:t>
            </a:r>
            <a:r>
              <a:rPr sz="1400" b="1"/>
              <a:t>‘repeat while’</a:t>
            </a:r>
            <a:r>
              <a:rPr sz="1400"/>
              <a:t> loop is like a persistent guard. It first checks a condition. </a:t>
            </a:r>
            <a:r>
              <a:rPr sz="1400" b="1"/>
              <a:t>While</a:t>
            </a:r>
            <a:r>
              <a:rPr sz="1400"/>
              <a:t> that condition is true, it runs a block of code over and over again. The moment the condition becomes false, the loop stops.</a:t>
            </a:r>
          </a:p>
          <a:p>
            <a:r>
              <a:rPr sz="1400"/>
              <a:t>This is perfect for situations where you don't know the exact number of repetitions in advance, but you know the goal you're trying to reach.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regular polygon?</a:t>
            </a:r>
          </a:p>
        </p:txBody>
      </p:sp>
      <p:pic>
        <p:nvPicPr>
          <p:cNvPr id="3" name="Picture Placeholder 2" descr="a.polyexampl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 regular polygon is a shape where all sides have the same length and all interior angles are equal. You know the simple ones: an equilateral triangle (3 sides), a square (4 sides), a pentagon (5 sides).</a:t>
            </a:r>
          </a:p>
          <a:p>
            <a:r>
              <a:rPr sz="1400"/>
              <a:t>But what about a decagon (10 sides) or an icosagon (20 sides)? Drawing these by hand would be very tedious!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Geometry Secret: 360 Degrees</a:t>
            </a:r>
          </a:p>
        </p:txBody>
      </p:sp>
      <p:pic>
        <p:nvPicPr>
          <p:cNvPr id="3" name="Picture Placeholder 2" descr="b.angleexampl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Here's a cool geometry trick: the sum of the exterior angles of *any* regular polygon is always </a:t>
            </a:r>
            <a:r>
              <a:rPr sz="1400" b="1"/>
              <a:t>360°</a:t>
            </a:r>
            <a:r>
              <a:rPr sz="1400"/>
              <a:t>.</a:t>
            </a:r>
          </a:p>
          <a:p>
            <a:r>
              <a:rPr sz="1400"/>
              <a:t>So, to figure out how much our "pen" needs to turn at each corner, we just divide 360 by the number of sides!</a:t>
            </a:r>
          </a:p>
          <a:p>
            <a:r>
              <a:rPr sz="1400"/>
              <a:t>- </a:t>
            </a:r>
            <a:r>
              <a:rPr sz="1400" b="1"/>
              <a:t>Triangle</a:t>
            </a:r>
            <a:r>
              <a:rPr sz="1400"/>
              <a:t>: 360 / 3 = 120° turn</a:t>
            </a:r>
          </a:p>
          <a:p>
            <a:r>
              <a:rPr sz="1400"/>
              <a:t>- </a:t>
            </a:r>
            <a:r>
              <a:rPr sz="1400" b="1"/>
              <a:t>Square</a:t>
            </a:r>
            <a:r>
              <a:rPr sz="1400"/>
              <a:t>: 360 / 4 = 90° turn</a:t>
            </a:r>
          </a:p>
          <a:p>
            <a:r>
              <a:rPr sz="1400"/>
              <a:t>- </a:t>
            </a:r>
            <a:r>
              <a:rPr sz="1400" b="1"/>
              <a:t>Pentagon</a:t>
            </a:r>
            <a:r>
              <a:rPr sz="1400"/>
              <a:t>: 360 / 5 = 72° 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Let’s combine loops and geometry!</a:t>
            </a:r>
          </a:p>
        </p:txBody>
      </p:sp>
      <p:pic>
        <p:nvPicPr>
          <p:cNvPr id="3" name="Picture Placeholder 2" descr="z-square-anim2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Notice the repeating pattern for drawing any polygon: </a:t>
            </a:r>
            <a:r>
              <a:rPr sz="1400" b="1"/>
              <a:t>draw a line</a:t>
            </a:r>
            <a:r>
              <a:rPr sz="1400"/>
              <a:t>, then </a:t>
            </a:r>
            <a:r>
              <a:rPr sz="1400" b="1"/>
              <a:t>rotate</a:t>
            </a:r>
            <a:r>
              <a:rPr sz="1400"/>
              <a:t>. We repeat this process until we've drawn all the sides.</a:t>
            </a:r>
          </a:p>
          <a:p>
            <a:r>
              <a:rPr sz="1400"/>
              <a:t>This is a perfect job for a `repeat while` loop! We can tell the program: </a:t>
            </a:r>
            <a:r>
              <a:rPr sz="1400" b="1"/>
              <a:t>WHILE</a:t>
            </a:r>
            <a:r>
              <a:rPr sz="1400"/>
              <a:t> the number of sides we've drawn is less than the total number of sides we want, </a:t>
            </a:r>
            <a:r>
              <a:rPr sz="1400" b="1"/>
              <a:t>DO</a:t>
            </a:r>
            <a:r>
              <a:rPr sz="1400"/>
              <a:t> the "draw and rotate" action.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Make the Polygon Drawer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Add the device Knob to control the number of sides.</a:t>
            </a:r>
          </a:p>
          <a:p>
            <a:r>
              <a:rPr sz="1400"/>
              <a:t>Add the device WriteDraw by opening it on the same computer/tablet by clicking Open in this window.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Let’s create the prototype. We’ll need a smartphone and a computer/tablet.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69401f41f3bbd21e8c2f5e6451a6fb61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icon to open comments that explain the code.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https://app.protobject.com/generate?en-a18-polygons&amp;en&amp;dynamic&amp;-1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