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luz-encendida-ruido-animacion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L'Accensione Cinematografica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Vai oltre l'accensione istantanea. Impara a usare il loop 'for' per controllare ogni singolo pixel e creare un effetto di accensione e spegnimento graduale e cinematografico.</a:t>
            </a:r>
          </a:p>
        </p:txBody>
      </p:sp>
      <p:pic>
        <p:nvPicPr>
          <p:cNvPr id="4" name="Picture Placeholder 3" descr="src_17.2-cinematic-power-on_17.2-encendido-cinematografic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7.2_cinematic_power_on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Quando Dobbiamo Contare: Il Loop 'For'</a:t>
            </a:r>
          </a:p>
        </p:txBody>
      </p:sp>
      <p:pic>
        <p:nvPicPr>
          <p:cNvPr id="3" name="Picture Placeholder 2" descr="src_17.2-cinematic-power-on_a-for-loop-counting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Abbiamo visto loop che si ripetono per sempre (`ripeti per sempre`). Ma a volte abbiamo bisogno che un loop venga eseguito un numero </a:t>
            </a:r>
            <a:r>
              <a:rPr sz="1400" b="1"/>
              <a:t>esatto</a:t>
            </a:r>
            <a:r>
              <a:rPr sz="1400"/>
              <a:t> di volte. Il </a:t>
            </a:r>
            <a:r>
              <a:rPr sz="1400" b="1"/>
              <a:t>loop "for"</a:t>
            </a:r>
            <a:r>
              <a:rPr sz="1400"/>
              <a:t> (in Protobject, "conta con variabile") è lo strumento perfetto per questo. È come dare al programma un ordine molto preciso: "Voglio che tu esegua questo codice, iniziando a contare da 1, finendo a 7 e avanzando di 1 alla volta".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 Parti di un Loop 'For'</a:t>
            </a:r>
          </a:p>
        </p:txBody>
      </p:sp>
      <p:pic>
        <p:nvPicPr>
          <p:cNvPr id="3" name="Picture Placeholder 2" descr="src_17.2-cinematic-power-on_b-for-loop-component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loop "for" ha quattro parti chiave che ne definiscono la missione:</a:t>
            </a:r>
          </a:p>
          <a:p>
            <a:pPr/>
            <a:r>
              <a:rPr sz="1400"/>
              <a:t>1.  </a:t>
            </a:r>
            <a:r>
              <a:rPr sz="1400" b="1"/>
              <a:t>Variabile Contatore:</a:t>
            </a:r>
            <a:r>
              <a:rPr sz="1400"/>
              <a:t> Una variabile temporanea che il loop usa per tenere il conto (per esempio, `i`, `riga`, `colonna`).</a:t>
            </a:r>
          </a:p>
          <a:p>
            <a:pPr/>
            <a:r>
              <a:rPr sz="1400"/>
              <a:t>2.  </a:t>
            </a:r>
            <a:r>
              <a:rPr sz="1400" b="1"/>
              <a:t>Valore Iniziale:</a:t>
            </a:r>
            <a:r>
              <a:rPr sz="1400"/>
              <a:t> Il numero da cui la variabile contatore inizia a contare (per esempio, `1`).</a:t>
            </a:r>
          </a:p>
          <a:p>
            <a:pPr/>
            <a:r>
              <a:rPr sz="1400"/>
              <a:t>3.  </a:t>
            </a:r>
            <a:r>
              <a:rPr sz="1400" b="1"/>
              <a:t>Valore Finale:</a:t>
            </a:r>
            <a:r>
              <a:rPr sz="1400"/>
              <a:t> Il numero al quale il loop si fermerà (per esempio, `7`).</a:t>
            </a:r>
          </a:p>
          <a:p>
            <a:pPr/>
            <a:r>
              <a:rPr sz="1400"/>
              <a:t>4.  </a:t>
            </a:r>
            <a:r>
              <a:rPr sz="1400" b="1"/>
              <a:t>Passo:</a:t>
            </a:r>
            <a:r>
              <a:rPr sz="1400"/>
              <a:t> Quanto la variabile contatore aggiunge (o sottrae) a ogni ripetizione (per esempio, `1`).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Loop Annidati per Griglie 2D</a:t>
            </a:r>
          </a:p>
        </p:txBody>
      </p:sp>
      <p:pic>
        <p:nvPicPr>
          <p:cNvPr id="3" name="Picture Placeholder 2" descr="src_17.2-cinematic-power-on_c-2d-matrix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nostro schermo di LED è una griglia bidimensionale (2D): ha righe e colonne. Per passare su ogni pixel un solo loop non basta. La soluzione è usare </a:t>
            </a:r>
            <a:r>
              <a:rPr sz="1400" b="1"/>
              <a:t>loop 'for' annidati</a:t>
            </a:r>
            <a:r>
              <a:rPr sz="1400"/>
              <a:t>: mettiamo un loop dentro un altro.</a:t>
            </a:r>
          </a:p>
          <a:p>
            <a:pPr/>
            <a:r>
              <a:rPr sz="1400"/>
              <a:t>Il </a:t>
            </a:r>
            <a:r>
              <a:rPr sz="1400" b="1"/>
              <a:t>loop esterno</a:t>
            </a:r>
            <a:r>
              <a:rPr sz="1400"/>
              <a:t> percorre le </a:t>
            </a:r>
            <a:r>
              <a:rPr sz="1400" b="1"/>
              <a:t>righe</a:t>
            </a:r>
            <a:r>
              <a:rPr sz="1400"/>
              <a:t> (da 1 a 7): sceglie una riga della griglia.</a:t>
            </a:r>
          </a:p>
          <a:p>
            <a:pPr/>
            <a:r>
              <a:rPr sz="1400"/>
              <a:t>Per ogni riga, il </a:t>
            </a:r>
            <a:r>
              <a:rPr sz="1400" b="1"/>
              <a:t>loop interno</a:t>
            </a:r>
            <a:r>
              <a:rPr sz="1400"/>
              <a:t> percorre le </a:t>
            </a:r>
            <a:r>
              <a:rPr sz="1400" b="1"/>
              <a:t>colonne</a:t>
            </a:r>
            <a:r>
              <a:rPr sz="1400"/>
              <a:t> e accende uno dopo l'altro i pixel `x = colonne, y = righe`.</a:t>
            </a:r>
          </a:p>
          <a:p>
            <a:r>
              <a:rPr sz="1400"/>
              <a:t>La variabile interna è quella che cambia </a:t>
            </a:r>
            <a:r>
              <a:rPr sz="1400" b="1"/>
              <a:t>più in fretta</a:t>
            </a:r>
            <a:r>
              <a:rPr sz="1400"/>
              <a:t>: fa i suoi 7 giri completi per ogni valore di quella esterna — ecco perché il blocco `disegna` viene eseguito 7 × 7 = 49 volte, una per ogni LED.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Ti serviranno 2 componenti: LivelloRumore e DisegnoLED.</a:t>
            </a:r>
          </a:p>
          <a:p>
            <a:r>
              <a:rPr sz="1400"/>
              <a:t>Assicurati di averli pronti nel tuo spazio di lavoro.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l'effetto cinematografico!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89202a307fd06def6e74d4cae949d4f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L'evento di rumore cambia la variabile `stato` da vero a falso e viceversa. La grande differenza sta dentro il `se... altrimenti...`. Quando `stato` è vero, due loop `conta con variabile` annidati percorrono la griglia: `righe` fuori e, dentro ogni riga, `colonne`, accendendo ogni pixel (`disegna in x colonne y righe`) con una pausa di 10 millisecondi. Nella parte `altrimenti` facciamo la stessa cosa, ma coloriamo i pixel di nero per creare l'effetto di spegnimento graduale.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https://app.protobject.com/generate?eq-luz-encendida-ruido-animacion&amp;it&amp;dynamic&amp;-1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Per che tipo di compiti è ideale un loop "for" rispetto a un loop "ripeti per sempre"?</a:t>
            </a:r>
          </a:p>
          <a:p>
            <a:r>
              <a:rPr sz="1400"/>
              <a:t>Spiega perché ci servono due loop "for" annidati per accendere tutto lo schermo e non uno soltanto.</a:t>
            </a:r>
          </a:p>
          <a:p>
            <a:r>
              <a:rPr sz="1400"/>
              <a:t>Lo scorrimento percorre la griglia riga per riga. Che cosa cambieresti perché la percorresse colonna per colonna? (Suggerimento: pensa a quale dei due loop va fuori e quale dentro, senza toccare il blocco `disegna`).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