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luz-encendida-ruido-animacion&amp;es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El Encendido Cinematográfico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Ve más allá del encendido instantáneo. Aprende a usar el bucle 'for' para controlar cada píxel individualmente y crear un efecto de encendido y apagado gradual y cinematográfico.</a:t>
            </a:r>
          </a:p>
        </p:txBody>
      </p:sp>
      <p:pic>
        <p:nvPicPr>
          <p:cNvPr id="4" name="Picture Placeholder 3" descr="src_17.2-cinematic-power-on_17.2-encendido-cinematografic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17.2_cinematic_power_on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Cuando Necesitamos Contar: El Bucle 'For'</a:t>
            </a:r>
          </a:p>
        </p:txBody>
      </p:sp>
      <p:pic>
        <p:nvPicPr>
          <p:cNvPr id="3" name="Picture Placeholder 2" descr="src_17.2-cinematic-power-on_a-for-loop-counting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Hemos visto bucles que se repiten para siempre (`repetir para siempre`). Pero a veces, necesitamos que un bucle se ejecute un número </a:t>
            </a:r>
            <a:r>
              <a:rPr sz="1400" b="1"/>
              <a:t>exacto</a:t>
            </a:r>
            <a:r>
              <a:rPr sz="1400"/>
              <a:t> de veces. El </a:t>
            </a:r>
            <a:r>
              <a:rPr sz="1400" b="1"/>
              <a:t>bucle "for"</a:t>
            </a:r>
            <a:r>
              <a:rPr sz="1400"/>
              <a:t> (en Protobject, "contar con") es la herramienta perfecta para esto. Es como darle al programa una orden muy precisa: "Quiero que ejecutes este código, empezando a contar desde 1, terminando en 7, y avanzando de 1 en 1".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Los Componentes de un Bucle 'For'</a:t>
            </a:r>
          </a:p>
        </p:txBody>
      </p:sp>
      <p:pic>
        <p:nvPicPr>
          <p:cNvPr id="3" name="Picture Placeholder 2" descr="src_17.2-cinematic-power-on_b-for-loop-components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bucle "for" tiene cuatro partes clave que definen su misión:</a:t>
            </a:r>
          </a:p>
          <a:p>
            <a:pPr/>
            <a:r>
              <a:rPr sz="1400"/>
              <a:t>1.  </a:t>
            </a:r>
            <a:r>
              <a:rPr sz="1400" b="1"/>
              <a:t>Variable Contadora:</a:t>
            </a:r>
            <a:r>
              <a:rPr sz="1400"/>
              <a:t> Una variable temporal que el bucle usa para llevar la cuenta (por ejemplo, `i`, `fila`, `columna`).</a:t>
            </a:r>
          </a:p>
          <a:p>
            <a:pPr/>
            <a:r>
              <a:rPr sz="1400"/>
              <a:t>2.  </a:t>
            </a:r>
            <a:r>
              <a:rPr sz="1400" b="1"/>
              <a:t>Valor Inicial:</a:t>
            </a:r>
            <a:r>
              <a:rPr sz="1400"/>
              <a:t> El número donde la variable contadora empieza a contar (por ejemplo, `1`).</a:t>
            </a:r>
          </a:p>
          <a:p>
            <a:pPr/>
            <a:r>
              <a:rPr sz="1400"/>
              <a:t>3.  </a:t>
            </a:r>
            <a:r>
              <a:rPr sz="1400" b="1"/>
              <a:t>Valor Final:</a:t>
            </a:r>
            <a:r>
              <a:rPr sz="1400"/>
              <a:t> El número donde el bucle se detendrá (por ejemplo, `7`).</a:t>
            </a:r>
          </a:p>
          <a:p>
            <a:pPr/>
            <a:r>
              <a:rPr sz="1400"/>
              <a:t>4.  </a:t>
            </a:r>
            <a:r>
              <a:rPr sz="1400" b="1"/>
              <a:t>Paso:</a:t>
            </a:r>
            <a:r>
              <a:rPr sz="1400"/>
              <a:t> Cuánto suma (o resta) la variable contadora en cada repetición (por ejemplo, `1`).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Bucles Anidados para Cuadrículas 2D</a:t>
            </a:r>
          </a:p>
        </p:txBody>
      </p:sp>
      <p:pic>
        <p:nvPicPr>
          <p:cNvPr id="3" name="Picture Placeholder 2" descr="src_17.2-cinematic-power-on_c-2d-matrix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Nuestra pantalla de LEDs es una cuadrícula bidimensional (2D), tiene filas y columnas. Para recorrer cada píxel, un solo bucle no es suficiente. La solución es usar </a:t>
            </a:r>
            <a:r>
              <a:rPr sz="1400" b="1"/>
              <a:t>bucles 'for' anidados</a:t>
            </a:r>
            <a:r>
              <a:rPr sz="1400"/>
              <a:t>: ponemos un bucle dentro de otro.</a:t>
            </a:r>
          </a:p>
          <a:p>
            <a:pPr/>
            <a:r>
              <a:rPr sz="1400"/>
              <a:t>El </a:t>
            </a:r>
            <a:r>
              <a:rPr sz="1400" b="1"/>
              <a:t>bucle exterior</a:t>
            </a:r>
            <a:r>
              <a:rPr sz="1400"/>
              <a:t> recorre las </a:t>
            </a:r>
            <a:r>
              <a:rPr sz="1400" b="1"/>
              <a:t>filas</a:t>
            </a:r>
            <a:r>
              <a:rPr sz="1400"/>
              <a:t> (de 1 a 7): elige un renglón de la cuadrícula.</a:t>
            </a:r>
          </a:p>
          <a:p>
            <a:pPr/>
            <a:r>
              <a:rPr sz="1400"/>
              <a:t>Por cada fila, el </a:t>
            </a:r>
            <a:r>
              <a:rPr sz="1400" b="1"/>
              <a:t>bucle interior</a:t>
            </a:r>
            <a:r>
              <a:rPr sz="1400"/>
              <a:t> recorre las </a:t>
            </a:r>
            <a:r>
              <a:rPr sz="1400" b="1"/>
              <a:t>columnas</a:t>
            </a:r>
            <a:r>
              <a:rPr sz="1400"/>
              <a:t> y va encendiendo el píxel `x = columnas, y = filas`.</a:t>
            </a:r>
          </a:p>
          <a:p>
            <a:r>
              <a:rPr sz="1400"/>
              <a:t>La variable de adentro es la que cambia </a:t>
            </a:r>
            <a:r>
              <a:rPr sz="1400" b="1"/>
              <a:t>más rápido</a:t>
            </a:r>
            <a:r>
              <a:rPr sz="1400"/>
              <a:t>: da sus 7 vueltas completas por cada valor de la de afuera — por eso el bloque `dibuja` se ejecuta 7 × 7 = 49 veces, una por cada LED.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Necesitarás 2 componentes: NivelRuido y DibujoLED.</a:t>
            </a:r>
          </a:p>
          <a:p>
            <a:r>
              <a:rPr sz="1400"/>
              <a:t>Asegúrate de tenerlos listos en tu espacio de trabajo.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¡Creando el efecto cinematográfico!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399a4ae149a4ed7906e66a7b22b433bf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El evento de ruido cambia la variable `estado` de verdadero a falso y viceversa. La gran diferencia está dentro del `si... sino...`. Cuando el `estado` es verdadero, dos bucles `contar con` anidados recorren la cuadrícula: `filas` afuera y, dentro de cada fila, `columnas`, encendiendo cada píxel (`dibuja en x columnas y filas`) con una pausa de 10 milisegundos. En la parte del `sino`, hacemos lo mismo, pero pintamos los píxeles de negro para crear el efecto de apagado gradual.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https://app.protobject.com/generate?eq-luz-encendida-ruido-animacion&amp;es&amp;dynamic&amp;-1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¿Para qué tipo de tareas es ideal un bucle "for" en comparación con un bucle "repetir para siempre"?</a:t>
            </a:r>
          </a:p>
          <a:p>
            <a:r>
              <a:rPr sz="1400"/>
              <a:t>Explica por qué necesitamos dos bucles "for" anidados para encender toda la pantalla y no solo uno.</a:t>
            </a:r>
          </a:p>
          <a:p>
            <a:r>
              <a:rPr sz="1400"/>
              <a:t>El barrido recorre la cuadrícula renglón por renglón. ¿Qué cambiarías para que la recorriera columna por columna? (Pista: piensa cuál de los dos bucles va afuera y cuál adentro, sin tocar el bloque `dibuja`).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