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luz-encendida-ruido-animacion&amp;en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Cinematic Power-On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Go beyond the instant switch-on. Learn to use the 'for' loop to control every pixel individually and create a gradual, cinematic fade-in and fade-out effect.</a:t>
            </a:r>
          </a:p>
        </p:txBody>
      </p:sp>
      <p:pic>
        <p:nvPicPr>
          <p:cNvPr id="4" name="Picture Placeholder 3" descr="src_17.2-cinematic-power-on_17.2-encendido-cinematografic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7.2_cinematic_power_on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When We Need to Count: The 'For' Loop</a:t>
            </a:r>
          </a:p>
        </p:txBody>
      </p:sp>
      <p:pic>
        <p:nvPicPr>
          <p:cNvPr id="3" name="Picture Placeholder 2" descr="src_17.2-cinematic-power-on_a-for-loop-counting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We've seen loops that repeat forever (`repeat forever`). But sometimes we need a loop to run an </a:t>
            </a:r>
            <a:r>
              <a:rPr sz="1400" b="1"/>
              <a:t>exact</a:t>
            </a:r>
            <a:r>
              <a:rPr sz="1400"/>
              <a:t> number of times. The </a:t>
            </a:r>
            <a:r>
              <a:rPr sz="1400" b="1"/>
              <a:t>"for" loop</a:t>
            </a:r>
            <a:r>
              <a:rPr sz="1400"/>
              <a:t> (in Protobject, "count with") is the perfect tool for this. It's like giving the program a very precise order: "I want you to run this code, starting the count at 1, finishing at 7, and moving up 1 at a time".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Parts of a 'For' Loop</a:t>
            </a:r>
          </a:p>
        </p:txBody>
      </p:sp>
      <p:pic>
        <p:nvPicPr>
          <p:cNvPr id="3" name="Picture Placeholder 2" descr="src_17.2-cinematic-power-on_b-for-loop-components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"for" loop has four key parts that define its mission:</a:t>
            </a:r>
          </a:p>
          <a:p>
            <a:pPr/>
            <a:r>
              <a:rPr sz="1400"/>
              <a:t>1.  </a:t>
            </a:r>
            <a:r>
              <a:rPr sz="1400" b="1"/>
              <a:t>Counter Variable:</a:t>
            </a:r>
            <a:r>
              <a:rPr sz="1400"/>
              <a:t> A temporary variable the loop uses to keep count (for example, `i`, `row`, `column`).</a:t>
            </a:r>
          </a:p>
          <a:p>
            <a:pPr/>
            <a:r>
              <a:rPr sz="1400"/>
              <a:t>2.  </a:t>
            </a:r>
            <a:r>
              <a:rPr sz="1400" b="1"/>
              <a:t>Initial Value:</a:t>
            </a:r>
            <a:r>
              <a:rPr sz="1400"/>
              <a:t> The number where the counter variable starts counting (for example, `1`).</a:t>
            </a:r>
          </a:p>
          <a:p>
            <a:pPr/>
            <a:r>
              <a:rPr sz="1400"/>
              <a:t>3.  </a:t>
            </a:r>
            <a:r>
              <a:rPr sz="1400" b="1"/>
              <a:t>Final Value:</a:t>
            </a:r>
            <a:r>
              <a:rPr sz="1400"/>
              <a:t> The number where the loop will stop (for example, `7`).</a:t>
            </a:r>
          </a:p>
          <a:p>
            <a:pPr/>
            <a:r>
              <a:rPr sz="1400"/>
              <a:t>4.  </a:t>
            </a:r>
            <a:r>
              <a:rPr sz="1400" b="1"/>
              <a:t>Step:</a:t>
            </a:r>
            <a:r>
              <a:rPr sz="1400"/>
              <a:t> How much the counter variable adds (or subtracts) on each repetition (for example, `1`).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Nested Loops for 2D Grids</a:t>
            </a:r>
          </a:p>
        </p:txBody>
      </p:sp>
      <p:pic>
        <p:nvPicPr>
          <p:cNvPr id="3" name="Picture Placeholder 2" descr="src_17.2-cinematic-power-on_c-2d-matrix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Our LED screen is a two-dimensional (2D) grid: it has rows and columns. To visit every pixel, a single loop isn't enough. The solution is to use </a:t>
            </a:r>
            <a:r>
              <a:rPr sz="1400" b="1"/>
              <a:t>nested 'for' loops</a:t>
            </a:r>
            <a:r>
              <a:rPr sz="1400"/>
              <a:t>: we put one loop inside another.</a:t>
            </a:r>
          </a:p>
          <a:p>
            <a:pPr/>
            <a:r>
              <a:rPr sz="1400"/>
              <a:t>The </a:t>
            </a:r>
            <a:r>
              <a:rPr sz="1400" b="1"/>
              <a:t>outer loop</a:t>
            </a:r>
            <a:r>
              <a:rPr sz="1400"/>
              <a:t> runs through the </a:t>
            </a:r>
            <a:r>
              <a:rPr sz="1400" b="1"/>
              <a:t>rows</a:t>
            </a:r>
            <a:r>
              <a:rPr sz="1400"/>
              <a:t> (from 1 to 7): it picks one line of the grid.</a:t>
            </a:r>
          </a:p>
          <a:p>
            <a:pPr/>
            <a:r>
              <a:rPr sz="1400"/>
              <a:t>For each row, the </a:t>
            </a:r>
            <a:r>
              <a:rPr sz="1400" b="1"/>
              <a:t>inner loop</a:t>
            </a:r>
            <a:r>
              <a:rPr sz="1400"/>
              <a:t> runs through the </a:t>
            </a:r>
            <a:r>
              <a:rPr sz="1400" b="1"/>
              <a:t>columns</a:t>
            </a:r>
            <a:r>
              <a:rPr sz="1400"/>
              <a:t>, lighting up the pixel `x = columns, y = rows` as it goes.</a:t>
            </a:r>
          </a:p>
          <a:p>
            <a:r>
              <a:rPr sz="1400"/>
              <a:t>The inner variable is the one that changes </a:t>
            </a:r>
            <a:r>
              <a:rPr sz="1400" b="1"/>
              <a:t>fastest</a:t>
            </a:r>
            <a:r>
              <a:rPr sz="1400"/>
              <a:t>: it makes its 7 full laps for every value of the outer one — that's why the `draw` block runs 7 × 7 = 49 times, once for every LED.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You'll need 2 components: NoiseLevel and LEDDraw.</a:t>
            </a:r>
          </a:p>
          <a:p>
            <a:r>
              <a:rPr sz="1400"/>
              <a:t>Make sure they are ready in your workspace.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Let's build the cinematic effect!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6a18c230ddf30d25244e2f9fa28ea9e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noise event flips the `state` variable from true to false and back. The big difference is inside the `if... else...`. When `state` is true, two nested `count with` loops run through the grid: `rows` on the outside and, within each row, `columns`, lighting up each pixel (`draw on x columns y rows`) with a 10-millisecond pause. In the `else` part we do the same thing, but we paint the pixels black to create the gradual fade-out effect.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https://app.protobject.com/generate?eq-luz-encendida-ruido-animacion&amp;en&amp;dynamic&amp;-1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What kinds of tasks is a "for" loop ideal for, compared with a "repeat forever" loop?</a:t>
            </a:r>
          </a:p>
          <a:p>
            <a:r>
              <a:rPr sz="1400"/>
              <a:t>Explain why we need two nested "for" loops to light up the whole screen, and not just one.</a:t>
            </a:r>
          </a:p>
          <a:p>
            <a:r>
              <a:rPr sz="1400"/>
              <a:t>The sweep travels the grid row by row. What would you change so it travelled column by column instead? (Hint: think about which of the two loops goes on the outside and which on the inside, without touching the `draw` block).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