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3" Type="http://schemas.openxmlformats.org/officeDocument/2006/relationships/hyperlink" Target="https://app.protobject.com/generate?eq-luz-encendida-al-ruido&amp;it&amp;dynamic&amp;-1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Il Magico Interruttore a Battito di Mani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Batti le mani e la luce si accende! Metti insieme tutto quello che hai imparato su eventi, variabili e condizionali per creare un interruttore attivato dal suono, in perfetto stile domotica.</a:t>
            </a:r>
          </a:p>
        </p:txBody>
      </p:sp>
      <p:pic>
        <p:nvPicPr>
          <p:cNvPr id="4" name="Picture Placeholder 3" descr="src_17.1-magic-clap-switch_17.1-interruptor-magico-aplauso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7.1_magic_clap_switch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33972" b="33972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Sintesi: Uniamo i Pezzi del Puzzle</a:t>
            </a:r>
          </a:p>
        </p:txBody>
      </p:sp>
      <p:pic>
        <p:nvPicPr>
          <p:cNvPr id="3" name="Picture Placeholder 2" descr="src_17.1-magic-clap-switch_a-interactive-programming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Hai imparato i tre superpoteri della programmazione interattiva:</a:t>
            </a:r>
          </a:p>
          <a:p>
            <a:pPr/>
            <a:r>
              <a:rPr sz="1400"/>
              <a:t/>
            </a:r>
            <a:r>
              <a:rPr sz="1400" b="1"/>
              <a:t>Eventi:</a:t>
            </a:r>
            <a:r>
              <a:rPr sz="1400"/>
              <a:t> Per reagire alle azioni del mondo esterno (come un battito di mani).</a:t>
            </a:r>
          </a:p>
          <a:p>
            <a:pPr/>
            <a:r>
              <a:rPr sz="1400"/>
              <a:t/>
            </a:r>
            <a:r>
              <a:rPr sz="1400" b="1"/>
              <a:t>Variabili:</a:t>
            </a:r>
            <a:r>
              <a:rPr sz="1400"/>
              <a:t> Per dare una memoria al tuo programma e ricordarne lo stato (per esempio se la luce è accesa o spenta).</a:t>
            </a:r>
          </a:p>
          <a:p>
            <a:pPr/>
            <a:r>
              <a:rPr sz="1400"/>
              <a:t/>
            </a:r>
            <a:r>
              <a:rPr sz="1400" b="1"/>
              <a:t>Condizionali:</a:t>
            </a:r>
            <a:r>
              <a:rPr sz="1400"/>
              <a:t> Per prendere decisioni in base a quello stato.</a:t>
            </a:r>
          </a:p>
          <a:p>
            <a:r>
              <a:rPr sz="1400"/>
              <a:t>In questo progetto non impareremo un concetto nuovo: combineremo questi tre in un'unica applicazione elegante e funzionante, dimostrando che hai già tutto il necessario per creare progetti complessi.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Architettura Guidata dagli Eventi</a:t>
            </a:r>
          </a:p>
        </p:txBody>
      </p:sp>
      <p:pic>
        <p:nvPicPr>
          <p:cNvPr id="3" name="Picture Placeholder 2" descr="src_17.1-magic-clap-switch_b-architecture-driven-by-events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Questo progetto usa un'architettura di programma molto pulita ed efficiente. A differenza di un programma che ha bisogno di un loop principale costantemente in funzione per animare, </a:t>
            </a:r>
            <a:r>
              <a:rPr sz="1400" b="1"/>
              <a:t>qui non c'è nessun loop principale per la logica!</a:t>
            </a:r>
            <a:r>
              <a:rPr sz="1400"/>
              <a:t/>
            </a:r>
          </a:p>
          <a:p>
            <a:r>
              <a:rPr sz="1400"/>
              <a:t>All'inizio il programma è completamente fermo. Tutta l'azione (cambiare la variabile E decidere cosa fare con la luce) avviene *dentro lo stesso blocco evento*. Il programma si "sveglia" al battito di mani, fa il suo lavoro in un istante e torna a "dormire". Questo modo di programmare è molto diffuso nelle applicazioni moderne perché fa risparmiare energia e risorse del processore.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Ci serviranno 2 componenti sul nostro smartphone: LivelloRumore per rilevare il battito di mani (un aumento improvviso del rumore) e DisegnoLED che farà da 'lampadina'.</a:t>
            </a:r>
          </a:p>
          <a:p>
            <a:r>
              <a:rPr sz="1400"/>
              <a:t>Ricordati di scansionare o aprire entrambi i componenti sul tuo dispositivo.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Costruiamo l'interruttore magico!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eeb9de48cc7ea230845b22632a1a94b5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Questo codice è un esempio perfetto di efficienza. `Quando inizia il programma` si limita a impostare la variabile `stato` su `falso`: lo schermo parte spento e il programma resta lì, in attesa del primo battito di mani. Poi il programma aspetta senza fare nulla. Il blocco evento `quando il livello di rumore rileva aumenta improvviso` fa tutto il lavoro: prima usa la logica dell'interruttore (`stato = non stato`) per invertire lo stato attuale. Subito dopo, un blocco `se... altrimenti...` legge il *nuovo* valore di quella stessa variabile e accende o spegne la luce. Quest'ordine non è facoltativo: se il `se... altrimenti...` leggesse la variabile *prima* di invertirla, la luce mostrerebbe sempre lo stato precedente — l'interruttore resterebbe indietro di un battito di mani. Tutto succede in un istante, e solo quando serve.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https://app.protobject.com/generate?eq-luz-encendida-al-ruido&amp;it&amp;dynamic&amp;-1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Guarda la struttura del tuo codice: non c'è nessun loop principale, tutta la logica vive dentro l'evento. Che vantaggio offre rispetto a un programma che ripete istruzioni per sempre? Quale pensi consumi meno batteria, e perché?</a:t>
            </a:r>
          </a:p>
          <a:p>
            <a:r>
              <a:rPr sz="1400"/>
              <a:t>L'idea di "domotica", o "casa intelligente", si basa proprio su dispositivi come questo. Quali altri apparecchi di casa ti piacerebbe controllare con eventi come la voce, il movimento o un battito di mani?</a:t>
            </a:r>
          </a:p>
          <a:p>
            <a:r>
              <a:rPr sz="1400"/>
              <a:t>Al momento qualsiasi rumore forte fa scattare l'interruttore. Come potresti renderlo più affidabile, in modo che non si attivi per sbaglio (per esempio con un colpo di tosse)?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