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png"/><Relationship Id="rId3" Type="http://schemas.openxmlformats.org/officeDocument/2006/relationships/hyperlink" Target="https://app.protobject.com/generate?eq-luz-encendida-al-ruido&amp;es&amp;dynamic&amp;-1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El Interruptor Mágico de Aplausos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¡Aplauso y se enciende la luz! Consolida todo lo que has aprendido sobre eventos, variables y condicionales para crear un interruptor activado por sonido, al estilo de la domótica.</a:t>
            </a:r>
          </a:p>
        </p:txBody>
      </p:sp>
      <p:pic>
        <p:nvPicPr>
          <p:cNvPr id="4" name="Picture Placeholder 3" descr="src_17.1-magic-clap-switch_17.1-interruptor-magico-aplauso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17.1_magic_clap_switch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33972" b="33972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Síntesis: Uniendo las Piezas del Rompecabezas</a:t>
            </a:r>
          </a:p>
        </p:txBody>
      </p:sp>
      <p:pic>
        <p:nvPicPr>
          <p:cNvPr id="3" name="Picture Placeholder 2" descr="src_17.1-magic-clap-switch_a-interactive-programming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Has aprendido los tres superpoderes de la programación interactiva:</a:t>
            </a:r>
          </a:p>
          <a:p>
            <a:pPr/>
            <a:r>
              <a:rPr sz="1400"/>
              <a:t/>
            </a:r>
            <a:r>
              <a:rPr sz="1400" b="1"/>
              <a:t>Eventos:</a:t>
            </a:r>
            <a:r>
              <a:rPr sz="1400"/>
              <a:t> Para reaccionar a las acciones del mundo exterior (como un aplauso).</a:t>
            </a:r>
          </a:p>
          <a:p>
            <a:pPr/>
            <a:r>
              <a:rPr sz="1400"/>
              <a:t/>
            </a:r>
            <a:r>
              <a:rPr sz="1400" b="1"/>
              <a:t>Variables:</a:t>
            </a:r>
            <a:r>
              <a:rPr sz="1400"/>
              <a:t> Para dar memoria a tu programa y recordar su estado (como si la luz está encendida o apagada).</a:t>
            </a:r>
          </a:p>
          <a:p>
            <a:pPr/>
            <a:r>
              <a:rPr sz="1400"/>
              <a:t/>
            </a:r>
            <a:r>
              <a:rPr sz="1400" b="1"/>
              <a:t>Condicionales:</a:t>
            </a:r>
            <a:r>
              <a:rPr sz="1400"/>
              <a:t> Para tomar decisiones basadas en ese estado.</a:t>
            </a:r>
          </a:p>
          <a:p>
            <a:r>
              <a:rPr sz="1400"/>
              <a:t>En este proyecto, no aprenderemos un concepto nuevo, sino que combinaremos estos tres en una sola aplicación elegante y funcional, demostrando que ya tienes todo lo necesario para crear proyectos complejos.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Arquitectura Dirigida por Eventos</a:t>
            </a:r>
          </a:p>
        </p:txBody>
      </p:sp>
      <p:pic>
        <p:nvPicPr>
          <p:cNvPr id="3" name="Picture Placeholder 2" descr="src_17.1-magic-clap-switch_b-architecture-driven-by-events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Este proyecto utiliza una arquitectura de programa muy limpia y eficiente. A diferencia de un programa que necesita un bucle principal animando constantemente, </a:t>
            </a:r>
            <a:r>
              <a:rPr sz="1400" b="1"/>
              <a:t>¡aquí no hay bucle principal para la lógica!</a:t>
            </a:r>
            <a:r>
              <a:rPr sz="1400"/>
              <a:t/>
            </a:r>
          </a:p>
          <a:p>
            <a:r>
              <a:rPr sz="1400"/>
              <a:t>El programa está completamente inactivo al principio. Toda la acción (cambiar la variable Y decidir qué hacer con la luz) ocurre *dentro del mismo bloque de evento*. El programa se "despierta" con el aplauso, hace su trabajo instantáneamente y se vuelve a "dormir". Esta forma de programar es muy común en las aplicaciones modernas para ahorrar energía y recursos del procesador.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Necesitaremos 2 componentes en nuestro celular: NivelRuido para detectar el aplauso (un aumento súbito de ruido) y DibujoLED para que actúe como nuestra 'ampolleta'.</a:t>
            </a:r>
          </a:p>
          <a:p>
            <a:r>
              <a:rPr sz="1400"/>
              <a:t>Recuerda escanear o abrir ambos componentes en tu dispositivo.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¡A construir el interruptor mágico!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a43b0524b1567dde084421755d62b0af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Este código es un ejemplo perfecto de eficiencia. `Al iniciar` solo prepara la variable `estado` en `falso`: la pantalla parte apagada y el programa queda esperando el primer aplauso. Luego, el programa espera sin hacer nada. El bloque de evento `cuando el nivel de ruido detecta aumento repentino` lo es todo: primero, usa la lógica de 'interruptor' (`estado = no estado`) para invertir el estado actual. Inmediatamente después, un bloque `si... sino...` lee el *nuevo* estado de esa misma variable y enciende o apaga la luz. Este orden no es opcional: si el `si... sino...` leyera la variable *antes* de invertirla, la luz mostraría siempre el estado anterior — el interruptor iría un aplauso atrasado. Todo sucede en un instante, solo cuando es necesario.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https://app.protobject.com/generate?eq-luz-encendida-al-ruido&amp;es&amp;dynamic&amp;-1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Mira la estructura de tu código: no hay ningún bucle principal, toda la lógica vive dentro del evento. ¿Qué ventaja tiene esto frente a un programa que repite instrucciones para siempre? ¿Cuál crees que gasta menos batería y por qué?</a:t>
            </a:r>
          </a:p>
          <a:p>
            <a:r>
              <a:rPr sz="1400"/>
              <a:t>El concepto de "domótica" o "hogar inteligente" se basa en dispositivos como este. ¿Qué otros aparatos en una casa te gustaría controlar con eventos como la voz, el movimiento o los aplausos?</a:t>
            </a:r>
          </a:p>
          <a:p>
            <a:r>
              <a:rPr sz="1400"/>
              <a:t>Actualmente, cualquier ruido fuerte activa el interruptor. ¿Cómo podrías hacerlo más robusto para que no se active accidentalmente (por ejemplo, con una tos)?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