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 Id="rId3" Type="http://schemas.openxmlformats.org/officeDocument/2006/relationships/hyperlink" Target="https://app.protobject.com/generate?eq-luz-encendida-al-ruido&amp;en&amp;dynamic&amp;-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Magic Clap Switch</a:t>
            </a:r>
          </a:p>
        </p:txBody>
      </p:sp>
      <p:sp>
        <p:nvSpPr>
          <p:cNvPr id="3" name="Subtitle 2"/>
          <p:cNvSpPr>
            <a:spLocks noGrp="1"/>
          </p:cNvSpPr>
          <p:nvPr>
            <p:ph type="subTitle" idx="1"/>
          </p:nvPr>
        </p:nvSpPr>
        <p:spPr/>
        <p:txBody>
          <a:bodyPr/>
          <a:lstStyle/>
          <a:p>
            <a:r>
              <a:t>Clap, and the light comes on! Bring together everything you've learned about events, variables, and conditionals to build a sound-activated switch, home-automation style.</a:t>
            </a:r>
          </a:p>
        </p:txBody>
      </p:sp>
      <p:pic>
        <p:nvPicPr>
          <p:cNvPr id="4" name="Picture Placeholder 3" descr="src_17.1-magic-clap-switch_17.1-interruptor-magico-aplausos.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17.1_magic_clap_switch.gif"/>
          <p:cNvPicPr>
            <a:picLocks noGrp="1" noChangeAspect="1"/>
          </p:cNvPicPr>
          <p:nvPr>
            <p:ph type="pic" idx="11" sz="quarter"/>
          </p:nvPr>
        </p:nvPicPr>
        <p:blipFill>
          <a:blip r:embed="rId2"/>
          <a:srcRect t="33972" b="33972"/>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Synthesis: Putting the Puzzle Pieces Together</a:t>
            </a:r>
          </a:p>
        </p:txBody>
      </p:sp>
      <p:pic>
        <p:nvPicPr>
          <p:cNvPr id="3" name="Picture Placeholder 2" descr="src_17.1-magic-clap-switch_a-interactive-programming.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You've learned the three superpowers of interactive programming:</a:t>
            </a:r>
          </a:p>
          <a:p>
            <a:pPr/>
            <a:r>
              <a:rPr sz="1400"/>
              <a:t/>
            </a:r>
            <a:r>
              <a:rPr sz="1400" b="1"/>
              <a:t>Events:</a:t>
            </a:r>
            <a:r>
              <a:rPr sz="1400"/>
              <a:t> To react to actions from the outside world (like a clap).</a:t>
            </a:r>
          </a:p>
          <a:p>
            <a:pPr/>
            <a:r>
              <a:rPr sz="1400"/>
              <a:t/>
            </a:r>
            <a:r>
              <a:rPr sz="1400" b="1"/>
              <a:t>Variables:</a:t>
            </a:r>
            <a:r>
              <a:rPr sz="1400"/>
              <a:t> To give your program a memory and remember its state (such as whether the light is on or off).</a:t>
            </a:r>
          </a:p>
          <a:p>
            <a:pPr/>
            <a:r>
              <a:rPr sz="1400"/>
              <a:t/>
            </a:r>
            <a:r>
              <a:rPr sz="1400" b="1"/>
              <a:t>Conditionals:</a:t>
            </a:r>
            <a:r>
              <a:rPr sz="1400"/>
              <a:t> To make decisions based on that state.</a:t>
            </a:r>
          </a:p>
          <a:p>
            <a:r>
              <a:rPr sz="1400"/>
              <a:t>In this project we won't learn a new concept; instead we'll combine these three into a single elegant, working application, proving that you already have everything you need to create complex projects.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Event-Driven Architecture</a:t>
            </a:r>
          </a:p>
        </p:txBody>
      </p:sp>
      <p:pic>
        <p:nvPicPr>
          <p:cNvPr id="3" name="Picture Placeholder 2" descr="src_17.1-magic-clap-switch_b-architecture-driven-by-events.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This project uses a very clean and efficient program architecture. Unlike a program that needs a main loop animating non-stop, </a:t>
            </a:r>
            <a:r>
              <a:rPr sz="1400" b="1"/>
              <a:t>here there is no main loop for the logic!</a:t>
            </a:r>
            <a:r>
              <a:rPr sz="1400"/>
              <a:t/>
            </a:r>
          </a:p>
          <a:p>
            <a:r>
              <a:rPr sz="1400"/>
              <a:t>The program sits completely idle at first. All the action (changing the variable AND deciding what to do with the light) happens *inside the very same event block*. The program "wakes up" at the clap, does its job instantly, and goes back to "sleep". This way of programming is very common in modern apps, because it saves battery and processor resources.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Create</a:t>
            </a:r>
          </a:p>
        </p:txBody>
      </p:sp>
      <p:sp>
        <p:nvSpPr>
          <p:cNvPr id="3" name="Text Placeholder 2"/>
          <p:cNvSpPr>
            <a:spLocks noGrp="1"/>
          </p:cNvSpPr>
          <p:nvPr>
            <p:ph type="body" idx="12" sz="quarter"/>
          </p:nvPr>
        </p:nvSpPr>
        <p:spPr/>
        <p:txBody>
          <a:bodyPr/>
          <a:lstStyle/>
          <a:p>
            <a:r>
              <a:rPr sz="1400"/>
              <a:t>We'll need 2 components on our smartphone: NoiseLevel to detect the clap (a sudden increase in noise) and LEDDraw to act as our 'light bulb'.</a:t>
            </a:r>
          </a:p>
          <a:p>
            <a:r>
              <a:rPr sz="1400"/>
              <a:t>Remember to scan or open both components on your device.</a:t>
            </a:r>
          </a:p>
        </p:txBody>
      </p:sp>
      <p:sp>
        <p:nvSpPr>
          <p:cNvPr id="4" name="Chart Placeholder 3"/>
          <p:cNvSpPr>
            <a:spLocks noGrp="1"/>
          </p:cNvSpPr>
          <p:nvPr>
            <p:ph type="chart" idx="14" sz="quarter"/>
          </p:nvPr>
        </p:nvSpPr>
        <p:spPr/>
        <p:txBody>
          <a:bodyPr/>
          <a:p>
            <a:r>
              <a:rPr sz="1400"/>
              <a:t>Let's build the magic switch!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b7ca2ffb9f1156362733720643cfdc68.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This code is a perfect example of efficiency. `when the program starts` only sets the `state` variable to `false`: the screen starts out dark and the program is left waiting for the first clap. After that, the program simply waits, doing nothing. The event block `when Noise Level sudden increase` does it all: first, it uses the 'toggle' trick (`state = not state`) to flip the current state. Immediately afterwards, an `if... else...` block reads the *new* value of that same variable and turns the light on or off. This order is not optional: if the `if... else...` read the variable *before* flipping it, the light would always show the previous state — the switch would run one clap behind. Everything happens in an instant, and only when it's needed.</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https://app.protobject.com/generate?eq-luz-encendida-al-ruido&amp;en&amp;dynamic&amp;-1</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Look at the structure of your code: there is no main loop at all — all the logic lives inside the event. What advantage does that have over a program that repeats instructions forever? Which one do you think uses less battery, and why?</a:t>
            </a:r>
          </a:p>
          <a:p>
            <a:r>
              <a:rPr sz="1400"/>
              <a:t>The idea of "home automation" or the "smart home" is built on devices like this one. What other appliances in a house would you like to control with events such as your voice, movement, or a clap?</a:t>
            </a:r>
          </a:p>
          <a:p>
            <a:r>
              <a:rPr sz="1400"/>
              <a:t>Right now, any loud noise flips the switch. How could you make it more robust so it doesn't trigger by accident (from a cough, for example)?</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