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hyperlink" Target="https://app.protobject.com/generate?it-a17-noisevisualizer&amp;it&amp;dynamic&amp;-1" TargetMode="Externa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87e98341d79f09822d1fc8528f1b4472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 Nota che dobbiamo pulire lo schermo in ogni ciclo del loop per cancellare la vecchia linea prima di disegnare quella nuova!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https://app.protobject.com/generate?it-a17-noisevisualizer&amp;it&amp;dynamic&amp;-1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Il nostro codice disegna una linea verticale. Come cambieresti i parametri del blocco "disegna linea" per renderla invece una linea </a:t>
            </a:r>
            <a:r>
              <a:rPr sz="1400" b="1"/>
              <a:t>orizzontale</a:t>
            </a:r>
            <a:r>
              <a:rPr sz="1400"/>
              <a:t>?</a:t>
            </a:r>
          </a:p>
          <a:p>
            <a:pPr/>
            <a:r>
              <a:rPr sz="1400"/>
              <a:t>★ Oltre a una linea, in quali altri modi potresti visualizzare il rumore? Un cerchio che cresce? Un colore che cambia da verde a rosso?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Il Misuratore di Rumore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Impara le basi del disegno su una tela digitale creando una linea che cresce e si restringe con il volume del rumore circostante.</a:t>
            </a:r>
          </a:p>
        </p:txBody>
      </p:sp>
      <p:pic>
        <p:nvPicPr>
          <p:cNvPr id="4" name="Picture Placeholder 3" descr="17.visualizador-ruido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7_noise_visualize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Cos'è il Piano Cartesiano?</a:t>
            </a:r>
          </a:p>
        </p:txBody>
      </p:sp>
      <p:pic>
        <p:nvPicPr>
          <p:cNvPr id="3" name="Picture Placeholder 2" descr="a-cartesia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Pensa a uno schermo non come a una superficie piana, ma come a un foglio di carta millimetrata. Per dire al computer dove disegnare qualcosa, devi dargli un "indirizzo", proprio come una posizione su una mappa. Questa mappa è chiamata </a:t>
            </a:r>
            <a:r>
              <a:rPr sz="1400" b="1"/>
              <a:t>Piano Cartesiano</a:t>
            </a:r>
            <a:r>
              <a:rPr sz="1400"/>
              <a:t>. È un sistema di coordinate composto da due assi perpendicolari: la linea orizzontale è chiamata </a:t>
            </a:r>
            <a:r>
              <a:rPr sz="1400" b="1"/>
              <a:t>asse X</a:t>
            </a:r>
            <a:r>
              <a:rPr sz="1400"/>
              <a:t> e la linea verticale è chiamata </a:t>
            </a:r>
            <a:r>
              <a:rPr sz="1400" b="1"/>
              <a:t>asse Y</a:t>
            </a:r>
            <a:r>
              <a:rPr sz="1400"/>
              <a:t>. Il punto in cui si incontrano è l'"origine" (0,0).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funzionano gli assi X e Y?</a:t>
            </a:r>
          </a:p>
        </p:txBody>
      </p:sp>
      <p:pic>
        <p:nvPicPr>
          <p:cNvPr id="3" name="Picture Placeholder 2" descr="b-cartesianx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L'</a:t>
            </a:r>
            <a:r>
              <a:rPr sz="1400" b="1"/>
              <a:t>asse X</a:t>
            </a:r>
            <a:r>
              <a:rPr sz="1400"/>
              <a:t> (orizzontale) funziona proprio come una linea numerica: i numeri più piccoli sono a sinistra e i numeri più grandi sono a destra. L'</a:t>
            </a:r>
            <a:r>
              <a:rPr sz="1400" b="1"/>
              <a:t>asse Y</a:t>
            </a:r>
            <a:r>
              <a:rPr sz="1400"/>
              <a:t> (verticale) posiziona i numeri più piccoli in basso e quelli più grandi in alto. Combinando un valore X e un valore Y, possiamo definire la posizione precisa di qualsiasi punto sullo schermo.</a:t>
            </a:r>
          </a:p>
        </p:txBody>
      </p:sp>
      <p:pic>
        <p:nvPicPr>
          <p:cNvPr id="5" name="Picture Placeholder 4" descr="c-cartesiany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Il Primo Quadrante</a:t>
            </a:r>
          </a:p>
        </p:txBody>
      </p:sp>
      <p:pic>
        <p:nvPicPr>
          <p:cNvPr id="3" name="Picture Placeholder 2" descr="d-quadrant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Il piano cartesiano è diviso in quattro quadranti. In Protobject, per mantenere le cose semplici, usiamo principalmente il </a:t>
            </a:r>
            <a:r>
              <a:rPr sz="1400" b="1"/>
              <a:t>primo quadrante</a:t>
            </a:r>
            <a:r>
              <a:rPr sz="1400"/>
              <a:t>, dove sia i valori X che Y sono numeri positivi. Il punto di origine (0,0) corrisponde all'angolo in basso a sinistra della nostra tela da disegno.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Disegnare una Linea</a:t>
            </a:r>
          </a:p>
        </p:txBody>
      </p:sp>
      <p:pic>
        <p:nvPicPr>
          <p:cNvPr id="3" name="Picture Placeholder 2" descr="f-drawli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Per disegnare una linea, devi solo dare al computer tre istruzioni: un punto di partenza (una coordinata X, Y), la direzione in cui viaggiare (un angolo) e quanto lontano andare (una lunghezza).</a:t>
            </a:r>
          </a:p>
          <a:p>
            <a:r>
              <a:rPr sz="1400"/>
              <a:t>Per una barra verticale, inizieremo dal fondo dello schermo, punteremo dritto verso l'alto (un angolo di 90 gradi) e faremo cambiare la lunghezza in base al livello di rumore!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Perché visualizzare il rumore?</a:t>
            </a:r>
          </a:p>
        </p:txBody>
      </p:sp>
      <p:pic>
        <p:nvPicPr>
          <p:cNvPr id="3" name="Picture Placeholder 2" descr="g-mechanical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Visualizzare l'intensità del suono non è solo per divertimento; è utile! In ambienti rumorosi come le fabbriche, un misuratore di rumore può aiutare a proteggere l'udito dei lavoratori. In un'aula o in una biblioteca, può essere un ottimo spunto visivo per aiutare tutti a essere più consapevoli dei livelli di rumore, creando un ambiente migliore per l'apprendimento e la concentrazione.</a:t>
            </a:r>
          </a:p>
        </p:txBody>
      </p:sp>
      <p:pic>
        <p:nvPicPr>
          <p:cNvPr id="5" name="Picture Placeholder 4" descr="h-classrooml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il Visualizzatore di Rumore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Dispositivo, seleziona Livello Rumore e scansiona il codice QR con il tuo smartphone.</a:t>
            </a:r>
          </a:p>
          <a:p>
            <a:r>
              <a:rPr sz="1400"/>
              <a:t>Clicca su Aggiungi Dispositivo, seleziona WriteDraw e premi Apri in questa finestra per generare una superficie di disegno sul computer.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il prototipo che visualizza il livello di rumore in tempo reale.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