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nivel-con-ruido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Non Versare il Liquido! - Il Gioco della Mano Ferma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Metti alla prova la tua mano ferma e scopri la logica composta. Usa l'operatore 'E' (AND) per programmare un gioco di equilibrio in cui due condizioni devono essere vere allo stesso tempo.</a:t>
            </a:r>
          </a:p>
        </p:txBody>
      </p:sp>
      <p:pic>
        <p:nvPicPr>
          <p:cNvPr id="4" name="Picture Placeholder 3" descr="src_16.7-dont-spill-liquid-game_16.7-no-derrames-el-liquid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.7_dont_spill_liquid_ga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Decisioni con Più Requisiti</a:t>
            </a:r>
          </a:p>
        </p:txBody>
      </p:sp>
      <p:pic>
        <p:nvPicPr>
          <p:cNvPr id="3" name="Picture Placeholder 2" descr="src_16.7-dont-spill-liquid-game_a-multiple-requirement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Nella vita reale una sola domanda spesso non basta. Perché un'auto a guida autonoma attraversi un incrocio, il semaforo deve essere verde </a:t>
            </a:r>
            <a:r>
              <a:rPr sz="1400" b="1"/>
              <a:t>E</a:t>
            </a:r>
            <a:r>
              <a:rPr sz="1400"/>
              <a:t> non ci devono essere pedoni che stanno attraversando. Per comprare un oggetto in un videogioco devi avere abbastanza oro </a:t>
            </a:r>
            <a:r>
              <a:rPr sz="1400" b="1"/>
              <a:t>E</a:t>
            </a:r>
            <a:r>
              <a:rPr sz="1400"/>
              <a:t> avere spazio nel tuo inventario. La vita è piena di decisioni che dipendono da più fattori, e devono essere tutti veri nello stesso momento.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L'Operatore Logico 'E' (AND)</a:t>
            </a:r>
          </a:p>
        </p:txBody>
      </p:sp>
      <p:pic>
        <p:nvPicPr>
          <p:cNvPr id="3" name="Picture Placeholder 2" descr="src_16.7-dont-spill-liquid-game_b-and-logic-operator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L'operatore </a:t>
            </a:r>
            <a:r>
              <a:rPr sz="1400" b="1"/>
              <a:t>"E" (AND)</a:t>
            </a:r>
            <a:r>
              <a:rPr sz="1400"/>
              <a:t> è lo strumento che usiamo per combinare più domande. È come una guardia di sicurezza molto severa che chiede due documenti d'identità. Ti lascia passare solo se il primo è valido </a:t>
            </a:r>
            <a:r>
              <a:rPr sz="1400" b="1"/>
              <a:t>E</a:t>
            </a:r>
            <a:r>
              <a:rPr sz="1400"/>
              <a:t> anche il secondo è valido. Se anche uno solo dei due non va bene, l'intera condizione è considerata falsa.</a:t>
            </a:r>
          </a:p>
          <a:p>
            <a:r>
              <a:rPr sz="1400"/>
              <a:t>Nella logica booleana:</a:t>
            </a:r>
          </a:p>
          <a:p>
            <a:r>
              <a:rPr sz="1400"/>
              <a:t>- `VERO` E `VERO` = </a:t>
            </a:r>
            <a:r>
              <a:rPr sz="1400" b="1"/>
              <a:t>VERO</a:t>
            </a:r>
            <a:r>
              <a:rPr sz="1400"/>
              <a:t/>
            </a:r>
          </a:p>
          <a:p>
            <a:r>
              <a:rPr sz="1400"/>
              <a:t>- `VERO` E `FALSO` = </a:t>
            </a:r>
            <a:r>
              <a:rPr sz="1400" b="1"/>
              <a:t>FALSO</a:t>
            </a:r>
            <a:r>
              <a:rPr sz="1400"/>
              <a:t/>
            </a:r>
          </a:p>
          <a:p>
            <a:r>
              <a:rPr sz="1400"/>
              <a:t>- `FALSO` E `VERO` = </a:t>
            </a:r>
            <a:r>
              <a:rPr sz="1400" b="1"/>
              <a:t>FALSO</a:t>
            </a:r>
            <a:r>
              <a:rPr sz="1400"/>
              <a:t/>
            </a:r>
          </a:p>
          <a:p>
            <a:r>
              <a:rPr sz="1400"/>
              <a:t>- `FALSO` E `FALSO` = </a:t>
            </a:r>
            <a:r>
              <a:rPr sz="1400" b="1"/>
              <a:t>FALSO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dell'Equilibrio</a:t>
            </a:r>
          </a:p>
        </p:txBody>
      </p:sp>
      <p:pic>
        <p:nvPicPr>
          <p:cNvPr id="3" name="Picture Placeholder 2" descr="src_16.7-dont-spill-liquid-game_c-balance-logic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Nel nostro gioco, la logica per restare nella zona "sicura" è una condizione composta:</a:t>
            </a:r>
          </a:p>
          <a:p>
            <a:r>
              <a:rPr sz="1400"/>
              <a:t/>
            </a:r>
            <a:r>
              <a:rPr sz="1400" b="1"/>
              <a:t>SE</a:t>
            </a:r>
            <a:r>
              <a:rPr sz="1400"/>
              <a:t> (`l'inclinazione su X trasformata in posizioni LED è tra i LED 3 e 5`) </a:t>
            </a:r>
            <a:r>
              <a:rPr sz="1400" b="1"/>
              <a:t>E</a:t>
            </a:r>
            <a:r>
              <a:rPr sz="1400"/>
              <a:t> (`l'inclinazione su Y trasformata in posizioni LED è tra i LED 3 e 5`)</a:t>
            </a:r>
          </a:p>
          <a:p>
            <a:r>
              <a:rPr sz="1400"/>
              <a:t/>
            </a:r>
            <a:r>
              <a:rPr sz="1400" b="1"/>
              <a:t>ALLORA</a:t>
            </a:r>
            <a:r>
              <a:rPr sz="1400"/>
              <a:t>... sei al sicuro.</a:t>
            </a:r>
          </a:p>
          <a:p>
            <a:r>
              <a:rPr sz="1400"/>
              <a:t/>
            </a:r>
            <a:r>
              <a:rPr sz="1400" b="1"/>
              <a:t>ALTRIMENTI</a:t>
            </a:r>
            <a:r>
              <a:rPr sz="1400"/>
              <a:t>... allarme!</a:t>
            </a:r>
          </a:p>
          <a:p>
            <a:r>
              <a:rPr sz="1400"/>
              <a:t>Se ti inclini troppo in avanti (fallisce la condizione Y) o troppo verso sinistra (fallisce la condizione X), il risultato complessivo della "E" sarà FALSO e perderai l'equilibrio.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3 componenti sul nostro smartphone: Inclinazione per misurare l'equilibrio su entrambi gli assi, DisegnoLED per l'indicatore visivo (la 'bolla' della livella) e TastieraMusicale per i suoni di successo e di allarme.</a:t>
            </a:r>
          </a:p>
          <a:p>
            <a:r>
              <a:rPr sz="1400"/>
              <a:t>Ricordati di scansionare tutti i codici QR sullo stesso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Metti alla prova la tua mano ferma!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ceb54db7b47ef37e2c184a97b3472d55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All'avvio del programma imposteremo la variabile `deveSuonareAllarme` a vero; poi, nel blocco `ripeti per sempre`, imposteremo le variabili `xSpostato` e `ySpostato`, che conservano i valori dell'inclinazione sull'asse X e sull'asse Y, rispettivamente, con 100 in più per spostarli in un intervallo positivo. Imposteremo anche le variabili `ledX` e `ledY`, che indicano in quale posizione dello schermo dovranno accendersi i LED a seconda dell'inclinazione del dispositivo: in ognuna salviamo la variabile di inclinazione spostata corrispondente moltiplicata per 7 (per riscalarla alla dimensione dello schermo LED) e poi divisa per 198, il tutto dentro il blocco `arrotonda per eccesso`. Così ci assicuriamo che l'inclinazione del nostro cellulare si adatti sempre allo schermo LED.</a:t>
            </a:r>
          </a:p>
          <a:p>
            <a:r>
              <a:rPr sz="1400"/>
              <a:t>La chiave di questo codice arriva adesso: imposteremo le variabili `centratoX` e `centratoY`, ognuna delle quali verifica due condizioni separate. Per esempio, `centratoX` controlla se `ledX` è sul terzo LED dello schermo o più avanti e, allo stesso tempo, grazie al blocco `e`, valuta se `ledX` è sul quinto LED o su uno precedente: il risultato è che la variabile `centratoX` sarà vera solo se `ledX` è tra i LED 3 e 5. Lo stesso succede, in modo analogo, con la variabile `centratoY`, solo che con `ledY`.</a:t>
            </a:r>
          </a:p>
          <a:p>
            <a:r>
              <a:rPr sz="1400"/>
              <a:t>Poi, dentro il blocco `se`, vedrai un blocco `e` che contiene due condizioni separate, una per l'asse X e una per l'asse Y. Il programma le valuta entrambe a ogni ciclo. Solo se sono vere tutte e due nello stesso momento verrà eseguito il codice dell'indicatore verde. Dentro il percorso verde c'è inoltre un `se deveSuonareAllarme`: fa suonare la nota di successo </a:t>
            </a:r>
            <a:r>
              <a:rPr sz="1400" b="1"/>
              <a:t>una sola volta</a:t>
            </a:r>
            <a:r>
              <a:rPr sz="1400"/>
              <a:t> quando entri nella zona (la bandierina passa a falso), e il ramo dell'allarme la rimette a vero, lasciandola pronta per la prossima volta che ritrovi l'equilibrio. Nel momento in cui una delle due fallisce, l'intera condizione `e` diventa falsa e il programma salta subito al blocco `altrimenti` per far scattare l'allarme, dove i LED vengono disegnati in rosso e accompagnati da effetti sonori che segnalano che il cellulare non è a livello.</a:t>
            </a:r>
          </a:p>
          <a:p>
            <a:r>
              <a:rPr sz="1400"/>
              <a:t>Infine, una precisazione: per disegnare la posizione del LED si usa sull'asse X la posizione di `ledY` e sull'asse Y quella di `ledX`, perché in origine i sensori di inclinazione del cellulare contano i valori con il cellulare in posizione verticale, mentre in questa attività lo usiamo in orizzontale, con lo schermo rivolto verso l'alto: per questo dobbiamo invertire gli assi.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https://app.protobject.com/generate?eq-nivel-con-ruido&amp;it&amp;dynamic&amp;-1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Che cosa fa l'operatore "E" (AND)? Perché in questo gioco è servito al posto di un semplice "Se"?</a:t>
            </a:r>
          </a:p>
          <a:p>
            <a:r>
              <a:rPr sz="1400"/>
              <a:t>Descrivi una situazione in cui l'allarme suonerebbe. Che valori dovrebbero avere `ledX` e `ledY` perché succeda — e da che parte dovresti inclinare il cellulare per ottenerlo?</a:t>
            </a:r>
          </a:p>
          <a:p>
            <a:r>
              <a:rPr sz="1400"/>
              <a:t>Se volessi rendere il gioco più facile, allargheresti o restringeresti l'intervallo dei numeri sicuri (che adesso va da 3 a 5)?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