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nivel-con-ruido&amp;es&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¡No Derrames el Líquido! - El Juego de Pulso</a:t>
            </a:r>
          </a:p>
        </p:txBody>
      </p:sp>
      <p:sp>
        <p:nvSpPr>
          <p:cNvPr id="3" name="Subtitle 2"/>
          <p:cNvSpPr>
            <a:spLocks noGrp="1"/>
          </p:cNvSpPr>
          <p:nvPr>
            <p:ph type="subTitle" idx="1"/>
          </p:nvPr>
        </p:nvSpPr>
        <p:spPr/>
        <p:txBody>
          <a:bodyPr/>
          <a:lstStyle/>
          <a:p>
            <a:r>
              <a:t>Pon a prueba tu pulso y aprende sobre lógica compuesta. Usa el operador 'Y' (AND) para programar un juego de equilibrio que requiere que dos condiciones se cumplan a la vez.</a:t>
            </a:r>
          </a:p>
        </p:txBody>
      </p:sp>
      <p:pic>
        <p:nvPicPr>
          <p:cNvPr id="4" name="Picture Placeholder 3" descr="src_16.7-dont-spill-liquid-game_16.7-no-derrames-el-liquid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16.7_dont_spill_liquid_game.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Decisiones con Múltiples Requisitos</a:t>
            </a:r>
          </a:p>
        </p:txBody>
      </p:sp>
      <p:pic>
        <p:nvPicPr>
          <p:cNvPr id="3" name="Picture Placeholder 2" descr="src_16.7-dont-spill-liquid-game_a-multiple-requirement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En la vida real, una sola pregunta a menudo no es suficiente. Para que un auto con conducción automática avance en un cruce, la luz debe estar en verde </a:t>
            </a:r>
            <a:r>
              <a:rPr sz="1400" b="1"/>
              <a:t>Y</a:t>
            </a:r>
            <a:r>
              <a:rPr sz="1400"/>
              <a:t> no debe haber peatones cruzando. Para comprar un objeto en un juego, necesitas tener suficiente oro </a:t>
            </a:r>
            <a:r>
              <a:rPr sz="1400" b="1"/>
              <a:t>Y</a:t>
            </a:r>
            <a:r>
              <a:rPr sz="1400"/>
              <a:t> tener espacio en tu inventario. La vida está llena de decisiones que dependen de múltiples factores que deben ser ciertos al mismo tiempo.</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El Operador Lógico 'Y' (AND)</a:t>
            </a:r>
          </a:p>
        </p:txBody>
      </p:sp>
      <p:pic>
        <p:nvPicPr>
          <p:cNvPr id="3" name="Picture Placeholder 2" descr="src_16.7-dont-spill-liquid-game_b-and-logic-operator.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El operador </a:t>
            </a:r>
            <a:r>
              <a:rPr sz="1400" b="1"/>
              <a:t>"Y" (AND)</a:t>
            </a:r>
            <a:r>
              <a:rPr sz="1400"/>
              <a:t> es la herramienta que usamos para combinar múltiples preguntas. Es como un guardia de seguridad muy estricto que pide dos formas de identificación. Solo te dejará pasar si la primera es válida </a:t>
            </a:r>
            <a:r>
              <a:rPr sz="1400" b="1"/>
              <a:t>Y</a:t>
            </a:r>
            <a:r>
              <a:rPr sz="1400"/>
              <a:t> la segunda también es válida. Si alguna de las dos falla, la condición completa se considera falsa.</a:t>
            </a:r>
          </a:p>
          <a:p>
            <a:r>
              <a:rPr sz="1400"/>
              <a:t>En lógica booleana:</a:t>
            </a:r>
          </a:p>
          <a:p>
            <a:r>
              <a:rPr sz="1400"/>
              <a:t>- `VERDADERO` Y `VERDADERO` = </a:t>
            </a:r>
            <a:r>
              <a:rPr sz="1400" b="1"/>
              <a:t>VERDADERO</a:t>
            </a:r>
            <a:r>
              <a:rPr sz="1400"/>
              <a:t/>
            </a:r>
          </a:p>
          <a:p>
            <a:r>
              <a:rPr sz="1400"/>
              <a:t>- `VERDADERO` Y `FALSO` = </a:t>
            </a:r>
            <a:r>
              <a:rPr sz="1400" b="1"/>
              <a:t>FALSO</a:t>
            </a:r>
            <a:r>
              <a:rPr sz="1400"/>
              <a:t/>
            </a:r>
          </a:p>
          <a:p>
            <a:r>
              <a:rPr sz="1400"/>
              <a:t>- `FALSO` Y `VERDADERO` = </a:t>
            </a:r>
            <a:r>
              <a:rPr sz="1400" b="1"/>
              <a:t>FALSO</a:t>
            </a:r>
            <a:r>
              <a:rPr sz="1400"/>
              <a:t/>
            </a:r>
          </a:p>
          <a:p>
            <a:r>
              <a:rPr sz="1400"/>
              <a:t>- `FALSO` Y `FALSO` = </a:t>
            </a:r>
            <a:r>
              <a:rPr sz="1400" b="1"/>
              <a:t>FALSO</a:t>
            </a:r>
            <a:r>
              <a:rPr sz="1400"/>
              <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La Lógica del Equilibrio</a:t>
            </a:r>
          </a:p>
        </p:txBody>
      </p:sp>
      <p:pic>
        <p:nvPicPr>
          <p:cNvPr id="3" name="Picture Placeholder 2" descr="src_16.7-dont-spill-liquid-game_c-balance-logic.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Para nuestro juego, la lógica para estar en la zona "segura" es una condición compuesta:</a:t>
            </a:r>
          </a:p>
          <a:p>
            <a:r>
              <a:rPr sz="1400"/>
              <a:t/>
            </a:r>
            <a:r>
              <a:rPr sz="1400" b="1"/>
              <a:t>SI</a:t>
            </a:r>
            <a:r>
              <a:rPr sz="1400"/>
              <a:t> (`la inclinación en X transformada en posiciones LED está entre los LEDS 3 y 5`) </a:t>
            </a:r>
            <a:r>
              <a:rPr sz="1400" b="1"/>
              <a:t>Y</a:t>
            </a:r>
            <a:r>
              <a:rPr sz="1400"/>
              <a:t> (`la inclinación en Y transformada en posiciones LED está entre los LEDS 3 y 5`)</a:t>
            </a:r>
          </a:p>
          <a:p>
            <a:r>
              <a:rPr sz="1400"/>
              <a:t/>
            </a:r>
            <a:r>
              <a:rPr sz="1400" b="1"/>
              <a:t>ENTONCES</a:t>
            </a:r>
            <a:r>
              <a:rPr sz="1400"/>
              <a:t>... estás a salvo.</a:t>
            </a:r>
          </a:p>
          <a:p>
            <a:r>
              <a:rPr sz="1400"/>
              <a:t/>
            </a:r>
            <a:r>
              <a:rPr sz="1400" b="1"/>
              <a:t>SINO</a:t>
            </a:r>
            <a:r>
              <a:rPr sz="1400"/>
              <a:t>... ¡alarma!</a:t>
            </a:r>
          </a:p>
          <a:p>
            <a:r>
              <a:rPr sz="1400"/>
              <a:t>Si te inclinas demasiado hacia adelante (falla la condición Y) o demasiado hacia la izquierda (falla la condición X), el resultado total del "Y" será FALSO y perderás el equilibrio.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Crear</a:t>
            </a:r>
          </a:p>
        </p:txBody>
      </p:sp>
      <p:sp>
        <p:nvSpPr>
          <p:cNvPr id="3" name="Text Placeholder 2"/>
          <p:cNvSpPr>
            <a:spLocks noGrp="1"/>
          </p:cNvSpPr>
          <p:nvPr>
            <p:ph type="body" idx="12" sz="quarter"/>
          </p:nvPr>
        </p:nvSpPr>
        <p:spPr/>
        <p:txBody>
          <a:bodyPr/>
          <a:lstStyle/>
          <a:p>
            <a:r>
              <a:rPr sz="1400"/>
              <a:t>Necesitaremos 3 componentes en nuestro celular: Inclinación para medir el equilibrio en ambos ejes, DibujoLED para el indicador visual (la 'burbuja' de nivel), y TecladoMusical para los sonidos de éxito y alerta.</a:t>
            </a:r>
          </a:p>
          <a:p>
            <a:r>
              <a:rPr sz="1400"/>
              <a:t>Recuerda escanear todos los códigos QR en el mismo dispositivo.</a:t>
            </a:r>
          </a:p>
        </p:txBody>
      </p:sp>
      <p:sp>
        <p:nvSpPr>
          <p:cNvPr id="4" name="Chart Placeholder 3"/>
          <p:cNvSpPr>
            <a:spLocks noGrp="1"/>
          </p:cNvSpPr>
          <p:nvPr>
            <p:ph type="chart" idx="14" sz="quarter"/>
          </p:nvPr>
        </p:nvSpPr>
        <p:spPr/>
        <p:txBody>
          <a:bodyPr/>
          <a:p>
            <a:r>
              <a:rPr sz="1400"/>
              <a:t>¡Pon a prueba tu pulso!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d47ff153250e3ef78eb36290b98bad29.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Al iniciar el programa, estableceremos la variable `debeSonarAlarma` a verdadero, luego, en el bloque `repetir para siempre` estableceremos las variables `xDesplazado` y `yDesplazado`, las cuales almacenarán los valores de la inclinación en el eje X e Y, respectivamente, esto sumado a 100 para desplazarlas a un rango positivo. También estableceremos las variables `ledX` y `ledY`, que indicarán en qué posición de la pantalla deberán mostrarse los leds según la inclinación del dispositivo, en ellas almacenaremos la variable de inclinación desplazada correspondiente multiplicada por 7 (para escalarlo al tamaño de la pantalla LED), y luego este resultado es dividido por 198, todo esto aplicado al bloque `redondear al alza`. Con esto nos aseguramos de que siempre la inclinación de nuestro celular se acomode a la pantalla LED.</a:t>
            </a:r>
          </a:p>
          <a:p>
            <a:r>
              <a:rPr sz="1400"/>
              <a:t>La clave de este código viene ahora: Estableceremos las variables `centradoX` y `centradoY`, las cuales comprobarán dos condiciones separadas cada una, por ejemplo, `centradoX` comprobará si `ledX` está en el tercer led de la pantalla o más adelante, y que a su vez, gracias al bloque `y`, evaluará si `ledX` está en el quinto led de la pantalla o alguno anterior, esto resulta en que la variable `centradoX` solo será verdadera si `ledX` está entre los leds 3 y 5. Esto ocurre de manera similar con la variable `centradoY`, solo que con `ledY`.</a:t>
            </a:r>
          </a:p>
          <a:p>
            <a:r>
              <a:rPr sz="1400"/>
              <a:t>Luego, dentro del bloque `si`, verás un bloque `y` que contiene dos condiciones separadas, una para el eje X y otra para el eje Y. El programa evalúa ambas en cada ciclo. Solo si las dos son verdaderas al mismo tiempo, se ejecutará el código para el indicador verde. Dentro del camino verde hay además un `si debeSonarAlarma`: hace que la nota de acierto suene </a:t>
            </a:r>
            <a:r>
              <a:rPr sz="1400" b="1"/>
              <a:t>una sola vez</a:t>
            </a:r>
            <a:r>
              <a:rPr sz="1400"/>
              <a:t> al entrar a la zona (la bandera pasa a falso), y la rama de alarma la vuelve a poner en verdadero, dejándola lista para la próxima vez que recuperes el equilibrio. En el momento en que una de ellas falle, toda la condición `y` se vuelve falsa, y el programa salta inmediatamente al bloque `sino` para activar la alarma, donde se dibujan los LEDs en color rojo y con efectos de sonido que indican que el celular está desnivelado.</a:t>
            </a:r>
          </a:p>
          <a:p>
            <a:r>
              <a:rPr sz="1400"/>
              <a:t>Finalmente, como aclaración, para graficar la posición del LED se dibuja en el eje X la posición de `ledY`, y en el eje Y la posición de `ledX`, dado que originalmente los sensores de inclinación del celular cuentan los valores con el celular en posición vertical, pero para esta actividad se utiliza horizontalmente, con la pantalla hacia arriba, por lo que debemos invertir los ejes.</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https://app.protobject.com/generate?eq-nivel-con-ruido&amp;es&amp;dynamic&amp;-1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r>
              <a:rPr sz="1400"/>
              <a:t>¿Qué hace el operador "Y" (AND)? ¿Por qué fue necesario para este juego en lugar de un "Si" simple?</a:t>
            </a:r>
          </a:p>
          <a:p>
            <a:r>
              <a:rPr sz="1400"/>
              <a:t>Describe una situación en la que la alarma sonaría. ¿Qué valores tendrían que tener `ledX` y `ledY` para que eso suceda — y hacia dónde tendrías que inclinar el celular para conseguirlo?</a:t>
            </a:r>
          </a:p>
          <a:p>
            <a:r>
              <a:rPr sz="1400"/>
              <a:t>Si quisieras hacer el juego más fácil, ¿aumentarías o disminuirías el rango de números seguros (que actualmente está entre 3 y 5)?</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