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2.png"/><Relationship Id="rId3" Type="http://schemas.openxmlformats.org/officeDocument/2006/relationships/hyperlink" Target="https://app.protobject.com/generate?eq-nivel-con-ruido&amp;en&amp;dynamic&amp;-1"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Don't Spill the Liquid! - The Steady Hand Game</a:t>
            </a:r>
          </a:p>
        </p:txBody>
      </p:sp>
      <p:sp>
        <p:nvSpPr>
          <p:cNvPr id="3" name="Subtitle 2"/>
          <p:cNvSpPr>
            <a:spLocks noGrp="1"/>
          </p:cNvSpPr>
          <p:nvPr>
            <p:ph type="subTitle" idx="1"/>
          </p:nvPr>
        </p:nvSpPr>
        <p:spPr/>
        <p:txBody>
          <a:bodyPr/>
          <a:lstStyle/>
          <a:p>
            <a:r>
              <a:t>Put your steady hand to the test and learn about compound logic. Use the 'AND' operator to program a balancing game that needs two conditions to be true at the same time.</a:t>
            </a:r>
          </a:p>
        </p:txBody>
      </p:sp>
      <p:pic>
        <p:nvPicPr>
          <p:cNvPr id="4" name="Picture Placeholder 3" descr="src_16.7-dont-spill-liquid-game_16.7-no-derrames-el-liquido.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What will we do?</a:t>
            </a:r>
          </a:p>
        </p:txBody>
      </p:sp>
      <p:pic>
        <p:nvPicPr>
          <p:cNvPr id="3" name="Picture Placeholder 2" descr="16.7_dont_spill_liquid_game.gif"/>
          <p:cNvPicPr>
            <a:picLocks noGrp="1" noChangeAspect="1"/>
          </p:cNvPicPr>
          <p:nvPr>
            <p:ph type="pic" idx="11" sz="quarter"/>
          </p:nvPr>
        </p:nvPicPr>
        <p:blipFill>
          <a:blip r:embed="rId2"/>
          <a:srcRect l="525" r="525"/>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Decisions with Multiple Requirements</a:t>
            </a:r>
          </a:p>
        </p:txBody>
      </p:sp>
      <p:pic>
        <p:nvPicPr>
          <p:cNvPr id="3" name="Picture Placeholder 2" descr="src_16.7-dont-spill-liquid-game_a-multiple-requirement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In real life, a single question often isn't enough. For a self-driving car to move through an intersection, the light has to be green </a:t>
            </a:r>
            <a:r>
              <a:rPr sz="1400" b="1"/>
              <a:t>AND</a:t>
            </a:r>
            <a:r>
              <a:rPr sz="1400"/>
              <a:t> there must be no pedestrians crossing. To buy an item in a game, you need to have enough gold </a:t>
            </a:r>
            <a:r>
              <a:rPr sz="1400" b="1"/>
              <a:t>AND</a:t>
            </a:r>
            <a:r>
              <a:rPr sz="1400"/>
              <a:t> have room in your inventory. Life is full of decisions that depend on several factors that all have to be true at the same time.</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The 'AND' Logical Operator</a:t>
            </a:r>
          </a:p>
        </p:txBody>
      </p:sp>
      <p:pic>
        <p:nvPicPr>
          <p:cNvPr id="3" name="Picture Placeholder 2" descr="src_16.7-dont-spill-liquid-game_b-and-logic-operator.e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The </a:t>
            </a:r>
            <a:r>
              <a:rPr sz="1400" b="1"/>
              <a:t>"AND"</a:t>
            </a:r>
            <a:r>
              <a:rPr sz="1400"/>
              <a:t> operator is the tool we use to combine several questions. It's like a very strict security guard who asks for two forms of ID. He will only let you through if the first one is valid </a:t>
            </a:r>
            <a:r>
              <a:rPr sz="1400" b="1"/>
              <a:t>AND</a:t>
            </a:r>
            <a:r>
              <a:rPr sz="1400"/>
              <a:t> the second one is valid too. If either of the two fails, the whole condition counts as false.</a:t>
            </a:r>
          </a:p>
          <a:p>
            <a:r>
              <a:rPr sz="1400"/>
              <a:t>In boolean logic:</a:t>
            </a:r>
          </a:p>
          <a:p>
            <a:r>
              <a:rPr sz="1400"/>
              <a:t>- `TRUE` AND `TRUE` = </a:t>
            </a:r>
            <a:r>
              <a:rPr sz="1400" b="1"/>
              <a:t>TRUE</a:t>
            </a:r>
            <a:r>
              <a:rPr sz="1400"/>
              <a:t/>
            </a:r>
          </a:p>
          <a:p>
            <a:r>
              <a:rPr sz="1400"/>
              <a:t>- `TRUE` AND `FALSE` = </a:t>
            </a:r>
            <a:r>
              <a:rPr sz="1400" b="1"/>
              <a:t>FALSE</a:t>
            </a:r>
            <a:r>
              <a:rPr sz="1400"/>
              <a:t/>
            </a:r>
          </a:p>
          <a:p>
            <a:r>
              <a:rPr sz="1400"/>
              <a:t>- `FALSE` AND `TRUE` = </a:t>
            </a:r>
            <a:r>
              <a:rPr sz="1400" b="1"/>
              <a:t>FALSE</a:t>
            </a:r>
            <a:r>
              <a:rPr sz="1400"/>
              <a:t/>
            </a:r>
          </a:p>
          <a:p>
            <a:r>
              <a:rPr sz="1400"/>
              <a:t>- `FALSE` AND `FALSE` = </a:t>
            </a:r>
            <a:r>
              <a:rPr sz="1400" b="1"/>
              <a:t>FALSE</a:t>
            </a:r>
            <a:r>
              <a:rPr sz="1400"/>
              <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The Logic of Balance</a:t>
            </a:r>
          </a:p>
        </p:txBody>
      </p:sp>
      <p:pic>
        <p:nvPicPr>
          <p:cNvPr id="3" name="Picture Placeholder 2" descr="src_16.7-dont-spill-liquid-game_c-balance-logic.e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For our game, the logic for staying in the "safe" zone is a compound condition:</a:t>
            </a:r>
          </a:p>
          <a:p>
            <a:r>
              <a:rPr sz="1400"/>
              <a:t/>
            </a:r>
            <a:r>
              <a:rPr sz="1400" b="1"/>
              <a:t>IF</a:t>
            </a:r>
            <a:r>
              <a:rPr sz="1400"/>
              <a:t> (`the X tilt transformed into LED positions is between LEDs 3 and 5`) </a:t>
            </a:r>
            <a:r>
              <a:rPr sz="1400" b="1"/>
              <a:t>AND</a:t>
            </a:r>
            <a:r>
              <a:rPr sz="1400"/>
              <a:t> (`the Y tilt transformed into LED positions is between LEDs 3 and 5`)</a:t>
            </a:r>
          </a:p>
          <a:p>
            <a:r>
              <a:rPr sz="1400"/>
              <a:t/>
            </a:r>
            <a:r>
              <a:rPr sz="1400" b="1"/>
              <a:t>THEN</a:t>
            </a:r>
            <a:r>
              <a:rPr sz="1400"/>
              <a:t>... you're safe.</a:t>
            </a:r>
          </a:p>
          <a:p>
            <a:r>
              <a:rPr sz="1400"/>
              <a:t/>
            </a:r>
            <a:r>
              <a:rPr sz="1400" b="1"/>
              <a:t>ELSE</a:t>
            </a:r>
            <a:r>
              <a:rPr sz="1400"/>
              <a:t>... alarm!</a:t>
            </a:r>
          </a:p>
          <a:p>
            <a:r>
              <a:rPr sz="1400"/>
              <a:t>If you lean too far forward (the Y condition fails) or too far to the left (the X condition fails), the overall result of the "AND" will be FALSE and you'll lose your balance.</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Create</a:t>
            </a:r>
          </a:p>
        </p:txBody>
      </p:sp>
      <p:sp>
        <p:nvSpPr>
          <p:cNvPr id="3" name="Text Placeholder 2"/>
          <p:cNvSpPr>
            <a:spLocks noGrp="1"/>
          </p:cNvSpPr>
          <p:nvPr>
            <p:ph type="body" idx="12" sz="quarter"/>
          </p:nvPr>
        </p:nvSpPr>
        <p:spPr/>
        <p:txBody>
          <a:bodyPr/>
          <a:lstStyle/>
          <a:p>
            <a:r>
              <a:rPr sz="1400"/>
              <a:t>We'll need 3 components on our smartphone: Inclination to measure the balance on both axes, LEDDraw for the visual indicator (the level 'bubble'), and MusicalKeyboard for the success and alert sounds.</a:t>
            </a:r>
          </a:p>
          <a:p>
            <a:r>
              <a:rPr sz="1400"/>
              <a:t>Remember to scan all the QR codes with the same device.</a:t>
            </a:r>
          </a:p>
        </p:txBody>
      </p:sp>
      <p:sp>
        <p:nvSpPr>
          <p:cNvPr id="4" name="Chart Placeholder 3"/>
          <p:cNvSpPr>
            <a:spLocks noGrp="1"/>
          </p:cNvSpPr>
          <p:nvPr>
            <p:ph type="chart" idx="14" sz="quarter"/>
          </p:nvPr>
        </p:nvSpPr>
        <p:spPr/>
        <p:txBody>
          <a:bodyPr/>
          <a:p>
            <a:r>
              <a:rPr sz="1400"/>
              <a:t>Put your steady hand to the test!</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Code Composition</a:t>
            </a:r>
          </a:p>
        </p:txBody>
      </p:sp>
      <p:pic>
        <p:nvPicPr>
          <p:cNvPr id="3" name="Picture Placeholder 2" descr="screenshot_0e177f532007104541aa781a3345dddf.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When the program starts, we set the `shouldSoundAlarm` variable to true. Then, in the `repeat forever` block, we set the variables `xShifted` and `yShifted`, which store the tilt values of the X and Y axes, respectively, with 100 added to shift them into a positive range. We also set the variables `ledX` and `ledY`, which tell the program at which position of the screen the LEDs should appear depending on how the device is tilted: in each one we store the matching shifted tilt variable multiplied by 7 (to scale it to the size of the LED screen), with that result then divided by 198, all of it placed inside the `round up` block. This makes sure the tilt of our phone always fits onto the LED screen.</a:t>
            </a:r>
          </a:p>
          <a:p>
            <a:r>
              <a:rPr sz="1400"/>
              <a:t>Now comes the key to this code: we set the variables `centeredX` and `centeredY`, each of which checks two separate conditions. For example, `centeredX` checks whether `ledX` is on the third LED of the screen or further along and, at the same time, thanks to the `and` block, whether `ledX` is on the fifth LED or an earlier one: the result is that the `centeredX` variable will only be true if `ledX` is between LEDs 3 and 5. Something similar happens with the `centeredY` variable, only with `ledY`.</a:t>
            </a:r>
          </a:p>
          <a:p>
            <a:r>
              <a:rPr sz="1400"/>
              <a:t>Then, inside the `if` block, you'll see an `and` block holding two separate conditions, one for the X axis and one for the Y axis. The program checks both of them on every cycle. Only if the two are true at the same time will the code for the green indicator run. Inside the green path there is also an `if shouldSoundAlarm`: it makes the success note play </a:t>
            </a:r>
            <a:r>
              <a:rPr sz="1400" b="1"/>
              <a:t>only once</a:t>
            </a:r>
            <a:r>
              <a:rPr sz="1400"/>
              <a:t> as you enter the zone (the flag switches to false), and the alarm branch sets it back to true, leaving it ready for the next time you recover your balance. The moment one of them fails, the whole `and` condition becomes false, and the program jumps straight to the `else` block to set off the alarm, where the LEDs are drawn in red along with sound effects telling you that the phone is off level.</a:t>
            </a:r>
          </a:p>
          <a:p>
            <a:r>
              <a:rPr sz="1400"/>
              <a:t>Finally, one clarification: to plot the LED's position, the program draws the value of `ledY` on the X axis and the value of `ledX` on the Y axis. That's because the phone's tilt sensors originally count their values with the phone upright, but for this activity we use it lying flat, screen facing up, so we have to swap the axes.</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https://app.protobject.com/generate?eq-nivel-con-ruido&amp;en&amp;dynamic&amp;-1</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Reflect</a:t>
            </a:r>
          </a:p>
        </p:txBody>
      </p:sp>
      <p:sp>
        <p:nvSpPr>
          <p:cNvPr id="4" name="Content Placeholder 3"/>
          <p:cNvSpPr>
            <a:spLocks noGrp="1"/>
          </p:cNvSpPr>
          <p:nvPr>
            <p:ph idx="1"/>
          </p:nvPr>
        </p:nvSpPr>
        <p:spPr/>
        <p:txBody>
          <a:bodyPr/>
          <a:lstStyle/>
          <a:p>
            <a:r>
              <a:rPr sz="1400"/>
              <a:t>What does the "AND" operator do? Why did we need it for this game instead of a simple "if"?</a:t>
            </a:r>
          </a:p>
          <a:p>
            <a:r>
              <a:rPr sz="1400"/>
              <a:t>Describe a situation in which the alarm would go off. What values would `ledX` and `ledY` have to have for that to happen — and which way would you have to tilt the phone to make it happen?</a:t>
            </a:r>
          </a:p>
          <a:p>
            <a:r>
              <a:rPr sz="1400"/>
              <a:t>If you wanted to make the game easier, would you widen or narrow the range of safe numbers (which is currently between 3 and 5)?</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