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flama-vela-con-soplo&amp;it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La Candela Magica di Compleanno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Esprimi un desiderio e soffia! Impara il ciclo completo dell'interattività combinando eventi, variabili di stato e condizionali per creare una candela digitale che puoi spegnere.</a:t>
            </a:r>
          </a:p>
        </p:txBody>
      </p:sp>
      <p:pic>
        <p:nvPicPr>
          <p:cNvPr id="4" name="Picture Placeholder 3" descr="src_16.6-magic-birthday-candle_16.6-vela-magica-de-cumpleaño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6.6_magic_birthday_candl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Il Ciclo Interattivo Completo</a:t>
            </a:r>
          </a:p>
        </p:txBody>
      </p:sp>
      <p:pic>
        <p:nvPicPr>
          <p:cNvPr id="3" name="Picture Placeholder 2" descr="src_16.6-magic-birthday-candle_a-fundamental-loop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maggior parte delle applicazioni che usi, dai videogiochi ai social network, si basa su un ciclo fondamentale di tre passi:</a:t>
            </a:r>
          </a:p>
          <a:p>
            <a:pPr/>
            <a:r>
              <a:rPr sz="1400"/>
              <a:t>1.  </a:t>
            </a:r>
            <a:r>
              <a:rPr sz="1400" b="1"/>
              <a:t>Azione dell'Utente (Evento):</a:t>
            </a:r>
            <a:r>
              <a:rPr sz="1400"/>
              <a:t> Fai qualcosa (un clic, un tocco, un soffio). Il programma lo rileva come un evento.</a:t>
            </a:r>
          </a:p>
          <a:p>
            <a:pPr/>
            <a:r>
              <a:rPr sz="1400"/>
              <a:t>2.  </a:t>
            </a:r>
            <a:r>
              <a:rPr sz="1400" b="1"/>
              <a:t>Aggiornamento dello Stato (Variabile):</a:t>
            </a:r>
            <a:r>
              <a:rPr sz="1400"/>
              <a:t> In risposta all'evento, il programma aggiorna la sua memoria (una variabile) per ricordare quello che è successo.</a:t>
            </a:r>
          </a:p>
          <a:p>
            <a:pPr/>
            <a:r>
              <a:rPr sz="1400"/>
              <a:t>3.  </a:t>
            </a:r>
            <a:r>
              <a:rPr sz="1400" b="1"/>
              <a:t>Reazione del Programma (Condizionale):</a:t>
            </a:r>
            <a:r>
              <a:rPr sz="1400"/>
              <a:t> Il programma, che è sempre in esecuzione, legge quella memoria e decide come cambiare ciò che vedi o senti.</a:t>
            </a:r>
          </a:p>
          <a:p>
            <a:r>
              <a:rPr sz="1400"/>
              <a:t>Oggi costruirai proprio questo ciclo!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Logica dell'Interruttore (Toggle)</a:t>
            </a:r>
          </a:p>
        </p:txBody>
      </p:sp>
      <p:pic>
        <p:nvPicPr>
          <p:cNvPr id="3" name="Picture Placeholder 2" descr="src_16.6-magic-birthday-candle_b-light-switch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nostra candela non si limita a spegnersi: può anche riaccendersi con un altro soffio! Questa si chiama logica dell'</a:t>
            </a:r>
            <a:r>
              <a:rPr sz="1400" b="1"/>
              <a:t>"interruttore"</a:t>
            </a:r>
            <a:r>
              <a:rPr sz="1400"/>
              <a:t>, o </a:t>
            </a:r>
            <a:r>
              <a:rPr sz="1400" b="1"/>
              <a:t>"toggle"</a:t>
            </a:r>
            <a:r>
              <a:rPr sz="1400"/>
              <a:t>.</a:t>
            </a:r>
          </a:p>
          <a:p>
            <a:r>
              <a:rPr sz="1400"/>
              <a:t>Invece di impostare semplicemente la variabile `candelaAccesa` su FALSO, la impostiamo su </a:t>
            </a:r>
            <a:r>
              <a:rPr sz="1400" b="1"/>
              <a:t>`(non candelaAccesa)`</a:t>
            </a:r>
            <a:r>
              <a:rPr sz="1400"/>
              <a:t>. Questo blocco speciale rovescia il valore booleano attuale:</a:t>
            </a:r>
          </a:p>
          <a:p>
            <a:pPr/>
            <a:r>
              <a:rPr sz="1400"/>
              <a:t>Se `candelaAccesa` era VERO, diventa FALSO.</a:t>
            </a:r>
          </a:p>
          <a:p>
            <a:pPr/>
            <a:r>
              <a:rPr sz="1400"/>
              <a:t>Se `candelaAccesa` era FALSO, diventa VERO.</a:t>
            </a:r>
          </a:p>
          <a:p>
            <a:r>
              <a:rPr sz="1400"/>
              <a:t>Con un solo blocco possiamo accendere e spegnere la candela con la stessa identica azione!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L'Architettura del Nostro Programma</a:t>
            </a:r>
          </a:p>
        </p:txBody>
      </p:sp>
      <p:pic>
        <p:nvPicPr>
          <p:cNvPr id="3" name="Picture Placeholder 2" descr="src_16.6-magic-birthday-candle_c-program-architecture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nostro programma ha due parti principali che lavorano in squadra:</a:t>
            </a:r>
          </a:p>
          <a:p>
            <a:pPr/>
            <a:r>
              <a:rPr sz="1400"/>
              <a:t/>
            </a:r>
            <a:r>
              <a:rPr sz="1400" b="1"/>
              <a:t>L'Ascoltatore di Eventi:</a:t>
            </a:r>
            <a:r>
              <a:rPr sz="1400"/>
              <a:t> è sempre "in ascolto" del microfono, in secondo piano. Il suo unico compito è rovesciare lo stato della variabile `candelaAccesa` quando rileva un soffio. Dell'animazione non gli importa nulla.</a:t>
            </a:r>
          </a:p>
          <a:p>
            <a:pPr/>
            <a:r>
              <a:rPr sz="1400"/>
              <a:t/>
            </a:r>
            <a:r>
              <a:rPr sz="1400" b="1"/>
              <a:t>Il Motore dell'Animazione (Loop Principale):</a:t>
            </a:r>
            <a:r>
              <a:rPr sz="1400"/>
              <a:t> è sempre "al lavoro" a disegnare sullo schermo. Il suo unico compito è guardare la variabile `candelaAccesa` a ogni ciclo e decidere: disegno la fiamma o lascio lo schermo nero? Il ramo vero alterna </a:t>
            </a:r>
            <a:r>
              <a:rPr sz="1400" b="1"/>
              <a:t>due fotogrammi</a:t>
            </a:r>
            <a:r>
              <a:rPr sz="1400"/>
              <a:t> — la punta della fiamma in un punto a caso e la punta al centro — con 200 ms tra l'uno e l'altro. Prima di ogni punta la candela viene ridisegnata: è quel ridisegno che </a:t>
            </a:r>
            <a:r>
              <a:rPr sz="1400" b="1"/>
              <a:t>spegne la punta precedente</a:t>
            </a:r>
            <a:r>
              <a:rPr sz="1400"/>
              <a:t>. Se lo togli per semplificare, le punte si accumulano e la fiamma smette di tremolare. Da dove sia arrivato il cambiamento non gli importa nulla.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Ci serviranno 2 componenti: LivelloRumore per rilevare il 'soffio' (un aumento improvviso di rumore) e DisegnoLED per mostrare la nostra candela e la sua fiamma.</a:t>
            </a:r>
          </a:p>
          <a:p>
            <a:r>
              <a:rPr sz="1400"/>
              <a:t>Ricorda di scansionare o aprire entrambi i componenti sul tuo dispositivo.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Spegniamo le candeline!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711c09ae60939eee00eae3ba2c666f17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Nota l'elegante divisione dei compiti. Il blocco di evento `quando il livello di rumore rileva aumenta improvviso` si occupa soltanto di cambiare la variabile `candelaAccesa`. Nel frattempo il `loop principale` va avanti senza sosta, e il suo blocco `se... altrimenti...` si occupa soltanto di leggere quella stessa variabile `candelaAccesa` per decidere quale animazione mostrare sullo schermo. Un lavoro di squadra perfetto, che passa tutto attraverso una variabile!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https://app.protobject.com/generate?eq-flama-vela-con-soplo&amp;it&amp;dynamic&amp;-1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Descrivi il "ciclo interattivo" di questo progetto. Qual è l'evento, qual è la variabile di stato e qual è il condizionale che reagisce?</a:t>
            </a:r>
          </a:p>
          <a:p>
            <a:r>
              <a:rPr sz="1400"/>
              <a:t>Che cosa fa esattamente il blocco `imposta candelaAccesa a (non candelaAccesa)`? Perché è più flessibile che impostare semplicemente la variabile su FALSO?</a:t>
            </a:r>
          </a:p>
          <a:p>
            <a:r>
              <a:rPr sz="1400"/>
              <a:t>Se volessi che la candela si potesse spegnere una volta sola (senza mai riaccendersi), che cosa cambieresti nel blocco di evento?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