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2.png"/><Relationship Id="rId3" Type="http://schemas.openxmlformats.org/officeDocument/2006/relationships/hyperlink" Target="https://app.protobject.com/generate?eq-flama-vela-con-soplo&amp;es&amp;dynamic&amp;-1" TargetMode="Externa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La Vela Mágica de Cumpleaños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¡Pide un deseo y sopla! Aprende el ciclo completo de la interactividad combinando eventos, variables de estado y condicionales para crear una vela digital que puedes apagar.</a:t>
            </a:r>
          </a:p>
        </p:txBody>
      </p:sp>
      <p:pic>
        <p:nvPicPr>
          <p:cNvPr id="4" name="Picture Placeholder 3" descr="src_16.6-magic-birthday-candle_16.6-vela-magica-de-cumpleaño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¿Qué haremos?</a:t>
            </a:r>
          </a:p>
        </p:txBody>
      </p:sp>
      <p:pic>
        <p:nvPicPr>
          <p:cNvPr id="3" name="Picture Placeholder 2" descr="16.6_magic_birthday_candle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El Ciclo Interactivo Completo</a:t>
            </a:r>
          </a:p>
        </p:txBody>
      </p:sp>
      <p:pic>
        <p:nvPicPr>
          <p:cNvPr id="3" name="Picture Placeholder 2" descr="src_16.6-magic-birthday-candle_a-fundamental-loop.e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La mayoría de las aplicaciones que usas, desde videojuegos hasta redes sociales, se basan en un ciclo fundamental de tres pasos:</a:t>
            </a:r>
          </a:p>
          <a:p>
            <a:pPr/>
            <a:r>
              <a:rPr sz="1400"/>
              <a:t>1.  </a:t>
            </a:r>
            <a:r>
              <a:rPr sz="1400" b="1"/>
              <a:t>Acción del Usuario (Evento):</a:t>
            </a:r>
            <a:r>
              <a:rPr sz="1400"/>
              <a:t> Haces algo (un clic, un toque, un soplo). El programa lo detecta como un evento.</a:t>
            </a:r>
          </a:p>
          <a:p>
            <a:pPr/>
            <a:r>
              <a:rPr sz="1400"/>
              <a:t>2.  </a:t>
            </a:r>
            <a:r>
              <a:rPr sz="1400" b="1"/>
              <a:t>Actualización de Estado (Variable):</a:t>
            </a:r>
            <a:r>
              <a:rPr sz="1400"/>
              <a:t> En respuesta al evento, el programa actualiza su memoria (una variable) para recordar lo que sucedió.</a:t>
            </a:r>
          </a:p>
          <a:p>
            <a:pPr/>
            <a:r>
              <a:rPr sz="1400"/>
              <a:t>3.  </a:t>
            </a:r>
            <a:r>
              <a:rPr sz="1400" b="1"/>
              <a:t>Reacción del Programa (Condicional):</a:t>
            </a:r>
            <a:r>
              <a:rPr sz="1400"/>
              <a:t> El programa, que se está ejecutando constantemente, lee esa memoria y decide cómo cambiar lo que ves o escuchas.</a:t>
            </a:r>
          </a:p>
          <a:p>
            <a:r>
              <a:rPr sz="1400"/>
              <a:t>¡Hoy, tú construirás este ciclo exacto!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 Lógica del Interruptor (Toggle)</a:t>
            </a:r>
          </a:p>
        </p:txBody>
      </p:sp>
      <p:pic>
        <p:nvPicPr>
          <p:cNvPr id="3" name="Picture Placeholder 2" descr="src_16.6-magic-birthday-candle_b-light-switch.e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Nuestra vela no solo se apaga, ¡también puede volver a encenderse con otro soplo! Esto se llama lógica de </a:t>
            </a:r>
            <a:r>
              <a:rPr sz="1400" b="1"/>
              <a:t>"interruptor"</a:t>
            </a:r>
            <a:r>
              <a:rPr sz="1400"/>
              <a:t> o </a:t>
            </a:r>
            <a:r>
              <a:rPr sz="1400" b="1"/>
              <a:t>"toggle"</a:t>
            </a:r>
            <a:r>
              <a:rPr sz="1400"/>
              <a:t>.</a:t>
            </a:r>
          </a:p>
          <a:p>
            <a:r>
              <a:rPr sz="1400"/>
              <a:t>En lugar de simplemente establecer la variable `velaEncendida` en FALSO, la establecemos en </a:t>
            </a:r>
            <a:r>
              <a:rPr sz="1400" b="1"/>
              <a:t>`(no velaEncendida)`</a:t>
            </a:r>
            <a:r>
              <a:rPr sz="1400"/>
              <a:t>. Este bloque especial invierte el valor booleano actual:</a:t>
            </a:r>
          </a:p>
          <a:p>
            <a:pPr/>
            <a:r>
              <a:rPr sz="1400"/>
              <a:t>Si `velaEncendida` era VERDADERO, se convierte en FALSO.</a:t>
            </a:r>
          </a:p>
          <a:p>
            <a:pPr/>
            <a:r>
              <a:rPr sz="1400"/>
              <a:t>Si `velaEncendida` era FALSO, se convierte en VERDADERO.</a:t>
            </a:r>
          </a:p>
          <a:p>
            <a:r>
              <a:rPr sz="1400"/>
              <a:t>¡Con un solo bloque, podemos encender y apagar la vela con la misma acción!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 Arquitectura de Nuestro Programa</a:t>
            </a:r>
          </a:p>
        </p:txBody>
      </p:sp>
      <p:pic>
        <p:nvPicPr>
          <p:cNvPr id="3" name="Picture Placeholder 2" descr="src_16.6-magic-birthday-candle_c-program-architecture.e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Nuestro programa tiene dos partes principales que trabajan en equipo:</a:t>
            </a:r>
          </a:p>
          <a:p>
            <a:pPr/>
            <a:r>
              <a:rPr sz="1400"/>
              <a:t/>
            </a:r>
            <a:r>
              <a:rPr sz="1400" b="1"/>
              <a:t>El Oyente de Eventos:</a:t>
            </a:r>
            <a:r>
              <a:rPr sz="1400"/>
              <a:t> Está siempre "escuchando" el micrófono en segundo plano. Su única tarea es invertir el estado de la variable `velaEncendida` cuando detecta un soplo. No le importa la animación.</a:t>
            </a:r>
          </a:p>
          <a:p>
            <a:pPr/>
            <a:r>
              <a:rPr sz="1400"/>
              <a:t/>
            </a:r>
            <a:r>
              <a:rPr sz="1400" b="1"/>
              <a:t>El Motor de Animación (Bucle Principal):</a:t>
            </a:r>
            <a:r>
              <a:rPr sz="1400"/>
              <a:t> Está siempre "dibujando" en la pantalla. Su única tarea es mirar la variable `velaEncendida` en cada ciclo y decidir: ¿dibujo la llama o dejo la pantalla en negro? La rama verdadera alterna </a:t>
            </a:r>
            <a:r>
              <a:rPr sz="1400" b="1"/>
              <a:t>dos fotogramas</a:t>
            </a:r>
            <a:r>
              <a:rPr sz="1400"/>
              <a:t> —la punta de la llama al azar y la punta al centro— con 200 ms entre ellos. Antes de cada punta se vuelve a dibujar la vela: ese redibujo es lo que </a:t>
            </a:r>
            <a:r>
              <a:rPr sz="1400" b="1"/>
              <a:t>apaga la punta anterior</a:t>
            </a:r>
            <a:r>
              <a:rPr sz="1400"/>
              <a:t>. Si lo quitas para simplificar, las puntas se acumulan y la llama deja de titilar. No le importa de dónde vino el cambio.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Crear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Necesitaremos 2 componentes: NivelRuido para detectar el 'soplo' (un aumento repentino de ruido) y DibujoLED para mostrar nuestra vela y su llama.</a:t>
            </a:r>
          </a:p>
          <a:p>
            <a:r>
              <a:rPr sz="1400"/>
              <a:t>Recuerda escanear o abrir ambos componentes en tu dispositivo.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¡A soplar las velas!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Composición del Código</a:t>
            </a:r>
          </a:p>
        </p:txBody>
      </p:sp>
      <p:pic>
        <p:nvPicPr>
          <p:cNvPr id="3" name="Picture Placeholder 2" descr="screenshot_19d724f8aa51dbf4de3e639042c5a314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Fíjate en la elegante separación de tareas. El bloque de evento `cuando el nivel de ruido detecta aumento repentino` solo se encarga de cambiar la variable `velaEncendida`. Mientras tanto, el `bucle principal` se ejecuta sin parar, y su bloque `si... sino...` solo se encarga de leer esa misma variable `velaEncendida` para decidir qué animación mostrar en la pantalla. ¡Es un trabajo en equipo perfecto, comunicado a través de una variable!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https://app.protobject.com/generate?eq-flama-vela-con-soplo&amp;es&amp;dynamic&amp;-1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Reflexiona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400"/>
              <a:t>Describe el "ciclo interactivo" en este proyecto. ¿Cuál es el evento, cuál es la variable de estado y cuál es el condicional que reacciona?</a:t>
            </a:r>
          </a:p>
          <a:p>
            <a:r>
              <a:rPr sz="1400"/>
              <a:t>¿Qué hace exactamente el bloque `establecer velaEncendida en (no velaEncendida)`? ¿Por qué es más flexible que simplemente establecer la variable en FALSO?</a:t>
            </a:r>
          </a:p>
          <a:p>
            <a:r>
              <a:rPr sz="1400"/>
              <a:t>Si quisieras que la vela solo se pudiera apagar una vez (y no volver a encenderse), ¿qué cambiarías en el bloque de evento?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