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flama-vela-con-soplo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Magic Birthday Candle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Make a wish and blow! Learn the complete cycle of interactivity by combining events, state variables, and conditionals to build a digital candle you can blow out.</a:t>
            </a:r>
          </a:p>
        </p:txBody>
      </p:sp>
      <p:pic>
        <p:nvPicPr>
          <p:cNvPr id="4" name="Picture Placeholder 3" descr="src_16.6-magic-birthday-candle_16.6-vela-magica-de-cumpleañ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6.6_magic_birthday_candl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Complete Interactive Cycle</a:t>
            </a:r>
          </a:p>
        </p:txBody>
      </p:sp>
      <p:pic>
        <p:nvPicPr>
          <p:cNvPr id="3" name="Picture Placeholder 2" descr="src_16.6-magic-birthday-candle_a-fundamental-loop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Most of the apps you use, from video games to social media, are built on one fundamental three-step cycle:</a:t>
            </a:r>
          </a:p>
          <a:p>
            <a:pPr/>
            <a:r>
              <a:rPr sz="1400"/>
              <a:t>1.  </a:t>
            </a:r>
            <a:r>
              <a:rPr sz="1400" b="1"/>
              <a:t>User Action (Event):</a:t>
            </a:r>
            <a:r>
              <a:rPr sz="1400"/>
              <a:t> You do something (a click, a tap, a puff of air). The program detects it as an event.</a:t>
            </a:r>
          </a:p>
          <a:p>
            <a:pPr/>
            <a:r>
              <a:rPr sz="1400"/>
              <a:t>2.  </a:t>
            </a:r>
            <a:r>
              <a:rPr sz="1400" b="1"/>
              <a:t>State Update (Variable):</a:t>
            </a:r>
            <a:r>
              <a:rPr sz="1400"/>
              <a:t> In response to the event, the program updates its memory (a variable) to remember what happened.</a:t>
            </a:r>
          </a:p>
          <a:p>
            <a:pPr/>
            <a:r>
              <a:rPr sz="1400"/>
              <a:t>3.  </a:t>
            </a:r>
            <a:r>
              <a:rPr sz="1400" b="1"/>
              <a:t>Program Reaction (Conditional):</a:t>
            </a:r>
            <a:r>
              <a:rPr sz="1400"/>
              <a:t> The program, which is running non-stop, reads that memory and decides how to change what you see or hear.</a:t>
            </a:r>
          </a:p>
          <a:p>
            <a:r>
              <a:rPr sz="1400"/>
              <a:t>Today, you'll build that exact cycle!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Switch Logic (Toggle)</a:t>
            </a:r>
          </a:p>
        </p:txBody>
      </p:sp>
      <p:pic>
        <p:nvPicPr>
          <p:cNvPr id="3" name="Picture Placeholder 2" descr="src_16.6-magic-birthday-candle_b-light-switch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Our candle doesn't just go out; it can be lit again with another puff! This is called </a:t>
            </a:r>
            <a:r>
              <a:rPr sz="1400" b="1"/>
              <a:t>"switch"</a:t>
            </a:r>
            <a:r>
              <a:rPr sz="1400"/>
              <a:t> or </a:t>
            </a:r>
            <a:r>
              <a:rPr sz="1400" b="1"/>
              <a:t>"toggle"</a:t>
            </a:r>
            <a:r>
              <a:rPr sz="1400"/>
              <a:t> logic.</a:t>
            </a:r>
          </a:p>
          <a:p>
            <a:r>
              <a:rPr sz="1400"/>
              <a:t>Instead of simply setting the `candleLit` variable to FALSE, we set it to </a:t>
            </a:r>
            <a:r>
              <a:rPr sz="1400" b="1"/>
              <a:t>`(not candleLit)`</a:t>
            </a:r>
            <a:r>
              <a:rPr sz="1400"/>
              <a:t>. This special block flips the current boolean value:</a:t>
            </a:r>
          </a:p>
          <a:p>
            <a:pPr/>
            <a:r>
              <a:rPr sz="1400"/>
              <a:t>If `candleLit` was TRUE, it becomes FALSE.</a:t>
            </a:r>
          </a:p>
          <a:p>
            <a:pPr/>
            <a:r>
              <a:rPr sz="1400"/>
              <a:t>If `candleLit` was FALSE, it becomes TRUE.</a:t>
            </a:r>
          </a:p>
          <a:p>
            <a:r>
              <a:rPr sz="1400"/>
              <a:t>With a single block, we can light the candle and blow it out using the very same action!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Architecture of Our Program</a:t>
            </a:r>
          </a:p>
        </p:txBody>
      </p:sp>
      <p:pic>
        <p:nvPicPr>
          <p:cNvPr id="3" name="Picture Placeholder 2" descr="src_16.6-magic-birthday-candle_c-program-architectur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Our program has two main parts that work as a team:</a:t>
            </a:r>
          </a:p>
          <a:p>
            <a:pPr/>
            <a:r>
              <a:rPr sz="1400"/>
              <a:t/>
            </a:r>
            <a:r>
              <a:rPr sz="1400" b="1"/>
              <a:t>The Event Listener:</a:t>
            </a:r>
            <a:r>
              <a:rPr sz="1400"/>
              <a:t> It is always "listening" to the microphone in the background. Its only job is to flip the state of the `candleLit` variable when it detects a puff of air. It doesn't care about the animation.</a:t>
            </a:r>
          </a:p>
          <a:p>
            <a:pPr/>
            <a:r>
              <a:rPr sz="1400"/>
              <a:t/>
            </a:r>
            <a:r>
              <a:rPr sz="1400" b="1"/>
              <a:t>The Animation Engine (Main Loop):</a:t>
            </a:r>
            <a:r>
              <a:rPr sz="1400"/>
              <a:t> It is always "drawing" on the screen. Its only job is to look at the `candleLit` variable on every cycle and decide: do I draw the flame, or do I leave the screen black? The true branch alternates between </a:t>
            </a:r>
            <a:r>
              <a:rPr sz="1400" b="1"/>
              <a:t>two frames</a:t>
            </a:r>
            <a:r>
              <a:rPr sz="1400"/>
              <a:t> — the flame tip at a random spot and the tip at the center — with 200 ms in between. Before each tip, the candle is drawn again: that redraw is what </a:t>
            </a:r>
            <a:r>
              <a:rPr sz="1400" b="1"/>
              <a:t>puts out the previous tip</a:t>
            </a:r>
            <a:r>
              <a:rPr sz="1400"/>
              <a:t>. If you remove it to simplify things, the tips pile up and the flame stops flickering. It doesn't care where the change came from.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We'll need 2 components: NoiseLevel to detect the 'puff' (a sudden increase in noise) and LEDDraw to show our candle and its flame.</a:t>
            </a:r>
          </a:p>
          <a:p>
            <a:r>
              <a:rPr sz="1400"/>
              <a:t>Remember to scan or open both components on your device.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blow out the candles!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0713a3202cf451e3c056547d54ce5706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Notice the elegant split of jobs. The event block `when noise level sudden increase` only takes care of changing the `candleLit` variable. Meanwhile, the `main loop` runs non-stop, and its `if... else...` block only takes care of reading that same `candleLit` variable to decide which animation to show on the screen. It's perfect teamwork, and it all happens through one variable!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https://app.protobject.com/generate?eq-flama-vela-con-soplo&amp;en&amp;dynamic&amp;-1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Describe the "interactive cycle" in this project. What is the event, what is the state variable, and what is the conditional that reacts?</a:t>
            </a:r>
          </a:p>
          <a:p>
            <a:r>
              <a:rPr sz="1400"/>
              <a:t>What exactly does the `set candleLit to (not candleLit)` block do? Why is it more flexible than simply setting the variable to FALSE?</a:t>
            </a:r>
          </a:p>
          <a:p>
            <a:r>
              <a:rPr sz="1400"/>
              <a:t>If you wanted the candle to be blown out only once (and never lit again), what would you change in the event block?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