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openxmlformats.org/officeDocument/2006/relationships/hyperlink" Target="https://app.protobject.com/generate?eq-corazon-variables-eventos&amp;it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Il Cuore del Mio Robot Amico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Usa l'energia che hai accumulato per dare un cuore al tuo robot. Impara a usare gli eventi per cambiare le 'variabili di stato' e modificare il comportamento del tuo programma in tempo reale.</a:t>
            </a:r>
          </a:p>
        </p:txBody>
      </p:sp>
      <p:pic>
        <p:nvPicPr>
          <p:cNvPr id="4" name="Picture Placeholder 3" descr="src_16.5-my-robot-friend-heart_16.5-el-corazon-de-mi-robot-amig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6.5_my_robot_friend_heart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Variabili di Stato: la "Modalità" del Programma</a:t>
            </a:r>
          </a:p>
        </p:txBody>
      </p:sp>
      <p:pic>
        <p:nvPicPr>
          <p:cNvPr id="3" name="Picture Placeholder 2" descr="src_16.5-my-robot-friend-heart_a-status-variable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Fino a ora la nostra variabile serviva soltanto a contare. Ma una </a:t>
            </a:r>
            <a:r>
              <a:rPr sz="1400" b="1"/>
              <a:t>variabile di stato</a:t>
            </a:r>
            <a:r>
              <a:rPr sz="1400"/>
              <a:t> è molto più potente. Non si limita a conservare un numero: descrive la "modalità" o lo "stato" in cui il programma si trova in quel momento.</a:t>
            </a:r>
          </a:p>
          <a:p>
            <a:r>
              <a:rPr sz="1400"/>
              <a:t>Pensa a un personaggio di un videogioco. Può trovarsi nello stato "cammina", "corre" o "salta". Nel nostro caso, il cuore del nostro robot può trovarsi nello stato </a:t>
            </a:r>
            <a:r>
              <a:rPr sz="1400" b="1"/>
              <a:t>"addormentato"</a:t>
            </a:r>
            <a:r>
              <a:rPr sz="1400"/>
              <a:t> oppure </a:t>
            </a:r>
            <a:r>
              <a:rPr sz="1400" b="1"/>
              <a:t>"sveglio"</a:t>
            </a:r>
            <a:r>
              <a:rPr sz="1400"/>
              <a:t>. Le variabili di stato sono la memoria che permette al programma di sapere quale comportamento deve avere in ogni istante.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 Schema: Eventi che Controllano un Loop</a:t>
            </a:r>
          </a:p>
        </p:txBody>
      </p:sp>
      <p:pic>
        <p:nvPicPr>
          <p:cNvPr id="3" name="Picture Placeholder 2" descr="src_16.5-my-robot-friend-heart_b-events-that-control-loop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In questo progetto due parti del nostro codice lavoreranno in squadra senza mai toccarsi direttamente. Comunicano attraverso le variabili!</a:t>
            </a:r>
          </a:p>
          <a:p>
            <a:pPr/>
            <a:r>
              <a:rPr sz="1400"/>
              <a:t/>
            </a:r>
            <a:r>
              <a:rPr sz="1400" b="1"/>
              <a:t>Il Loop Principale:</a:t>
            </a:r>
            <a:r>
              <a:rPr sz="1400"/>
              <a:t> è il motore. Si occupa dell'azione continua: animare il cuore. Ma non decide da solo la velocità; a ogni ciclo </a:t>
            </a:r>
            <a:r>
              <a:rPr sz="1400" b="1"/>
              <a:t>legge</a:t>
            </a:r>
            <a:r>
              <a:rPr sz="1400"/>
              <a:t> `pausaLunga` e `pausaBreve` per sapere quanto aspettare tra un disegno e il successivo.</a:t>
            </a:r>
          </a:p>
          <a:p>
            <a:pPr/>
            <a:r>
              <a:rPr sz="1400"/>
              <a:t/>
            </a:r>
            <a:r>
              <a:rPr sz="1400" b="1"/>
              <a:t>Gli Eventi:</a:t>
            </a:r>
            <a:r>
              <a:rPr sz="1400"/>
              <a:t> sono i comandi. Aspettano un'azione dell'utente (inclinare il dispositivo). Quando ne arriva una, il loro unico compito è </a:t>
            </a:r>
            <a:r>
              <a:rPr sz="1400" b="1"/>
              <a:t>scrivere</a:t>
            </a:r>
            <a:r>
              <a:rPr sz="1400"/>
              <a:t> un nuovo valore in `pausaLunga` e `pausaBreve`.</a:t>
            </a:r>
          </a:p>
          <a:p>
            <a:r>
              <a:rPr sz="1400"/>
              <a:t>Il loop legge, gli eventi scrivono. Le variabili sono il messaggio che si scambiano.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DisegnoLED per l'animazione del cuore.</a:t>
            </a:r>
          </a:p>
          <a:p>
            <a:r>
              <a:rPr sz="1400"/>
              <a:t>Aggiungi anche il componente BatteriaMusicale per il suono del battito.</a:t>
            </a:r>
          </a:p>
          <a:p>
            <a:r>
              <a:rPr sz="1400"/>
              <a:t>Infine, aggiungi Inclinazione per rilevare i gesti che cambieranno lo stato.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Diamo un cuore al nostro robot!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1f14c85c55cfef44df0f4107a41cc7e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`Quando inizia il programma`, impostiamo `pausaLunga` e `pausaBreve` sul ritmo "tranquillo". Attenzione: queste variabili non contengono una velocità ma </a:t>
            </a:r>
            <a:r>
              <a:rPr sz="1400" b="1"/>
              <a:t>millisecondi di attesa</a:t>
            </a:r>
            <a:r>
              <a:rPr sz="1400"/>
              <a:t> — più lunga l'attesa, più lento batte il cuore. Il `loop principale` usa di continuo queste variabili per definire le pause dell'animazione. I due blocchi </a:t>
            </a:r>
            <a:r>
              <a:rPr sz="1400" b="1"/>
              <a:t>evento</a:t>
            </a:r>
            <a:r>
              <a:rPr sz="1400"/>
              <a:t> di inclinazione restano in ascolto in secondo piano. Quando inclini il telefono di lato, l'evento corrispondente sostituisce i numeri nelle variabili con valori più piccoli, facendo accelerare il loop (che li sta sempre leggendo). Il cuore va in agitazione! Quando rimetti il telefono a faccia in su, l'altro evento ripristina la velocità normale. E un dettaglio importante: il ritmo tranquillo compare </a:t>
            </a:r>
            <a:r>
              <a:rPr sz="1400" b="1"/>
              <a:t>due volte</a:t>
            </a:r>
            <a:r>
              <a:rPr sz="1400"/>
              <a:t> — in `Quando inizia il programma` e nel gesto che riporta la calma. Se ne cambi uno, cambia anche l'altro, altrimenti il gesto annullerà la tua modifica.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https://app.protobject.com/generate?eq-corazon-variables-eventos&amp;it&amp;dynamic&amp;-1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In questo progetto le variabili non si limitano a contare: controllano il comportamento. Che cos'è una "variabile di stato"?</a:t>
            </a:r>
          </a:p>
          <a:p>
            <a:r>
              <a:rPr sz="1400"/>
              <a:t>Spiega con parole tue come fanno a comunicare il loop principale e i blocchi evento, se non sono collegati direttamente.</a:t>
            </a:r>
          </a:p>
          <a:p>
            <a:r>
              <a:rPr sz="1400"/>
              <a:t>Quali altri "stati" potresti dare al tuo robot? Magari uno stato "accelerato", in cui il cuore batte molto, molto in fretta, come se il robot stesse correndo?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