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eq-corazon-variables-eventos&amp;es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Corazón de Mi Robot Amigo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Usa la energía que acumulaste para darle un corazón a tu robot. Aprende a usar eventos para cambiar 'variables de estado' y modificar el comportamiento de tu programa en tiempo real.</a:t>
            </a:r>
          </a:p>
        </p:txBody>
      </p:sp>
      <p:pic>
        <p:nvPicPr>
          <p:cNvPr id="4" name="Picture Placeholder 3" descr="src_16.5-my-robot-friend-heart_16.5-el-corazon-de-mi-robot-amig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6.5_my_robot_friend_hear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Variables de Estado: El "Modo" del Programa</a:t>
            </a:r>
          </a:p>
        </p:txBody>
      </p:sp>
      <p:pic>
        <p:nvPicPr>
          <p:cNvPr id="3" name="Picture Placeholder 2" descr="src_16.5-my-robot-friend-heart_a-status-variables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Hasta ahora, nuestra variable solo servía para contar. Pero una </a:t>
            </a:r>
            <a:r>
              <a:rPr sz="1400" b="1"/>
              <a:t>variable de estado</a:t>
            </a:r>
            <a:r>
              <a:rPr sz="1400"/>
              <a:t> es mucho más poderosa. No solo almacena un número, sino que describe el "modo" o "estado" actual en el que se encuentra el programa.</a:t>
            </a:r>
          </a:p>
          <a:p>
            <a:r>
              <a:rPr sz="1400"/>
              <a:t>Piensa en un personaje de videojuego. Puede estar en el estado "caminando", "corriendo" o "saltando". En nuestro caso, el corazón de nuestro robot puede estar en el estado </a:t>
            </a:r>
            <a:r>
              <a:rPr sz="1400" b="1"/>
              <a:t>"durmiente"</a:t>
            </a:r>
            <a:r>
              <a:rPr sz="1400"/>
              <a:t> o </a:t>
            </a:r>
            <a:r>
              <a:rPr sz="1400" b="1"/>
              <a:t>"despierto"</a:t>
            </a:r>
            <a:r>
              <a:rPr sz="1400"/>
              <a:t>. Las variables de estado son la memoria que le permite al programa saber qué comportamiento debe tener en cada momento.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Patrón: Eventos que Controlan un Bucle</a:t>
            </a:r>
          </a:p>
        </p:txBody>
      </p:sp>
      <p:pic>
        <p:nvPicPr>
          <p:cNvPr id="3" name="Picture Placeholder 2" descr="src_16.5-my-robot-friend-heart_b-events-that-control-loops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En este proyecto, dos partes de nuestro código trabajarán en equipo sin tocarse directamente. ¡Se comunican a través de las variables!</a:t>
            </a:r>
          </a:p>
          <a:p>
            <a:pPr/>
            <a:r>
              <a:rPr sz="1400"/>
              <a:t/>
            </a:r>
            <a:r>
              <a:rPr sz="1400" b="1"/>
              <a:t>El Bucle Principal:</a:t>
            </a:r>
            <a:r>
              <a:rPr sz="1400"/>
              <a:t> Es el motor. Se encarga de la acción continua: animar el corazón. Pero no decide la velocidad por sí mismo; en cada ciclo, </a:t>
            </a:r>
            <a:r>
              <a:rPr sz="1400" b="1"/>
              <a:t>lee</a:t>
            </a:r>
            <a:r>
              <a:rPr sz="1400"/>
              <a:t> `pausaLarga` y `pausaCorta` para saber cuánto esperar entre un dibujo y el siguiente.</a:t>
            </a:r>
          </a:p>
          <a:p>
            <a:pPr/>
            <a:r>
              <a:rPr sz="1400"/>
              <a:t/>
            </a:r>
            <a:r>
              <a:rPr sz="1400" b="1"/>
              <a:t>Los Eventos:</a:t>
            </a:r>
            <a:r>
              <a:rPr sz="1400"/>
              <a:t> Son los controles. Esperan una acción del usuario (inclinar el dispositivo). Cuando ocurre una, su único trabajo es </a:t>
            </a:r>
            <a:r>
              <a:rPr sz="1400" b="1"/>
              <a:t>escribir</a:t>
            </a:r>
            <a:r>
              <a:rPr sz="1400"/>
              <a:t> un nuevo valor en `pausaLarga` y `pausaCorta`.</a:t>
            </a:r>
          </a:p>
          <a:p>
            <a:r>
              <a:rPr sz="1400"/>
              <a:t>El bucle lee, los eventos escriben. Las variables son el mensaje que se pasan entre ellos.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 y selecciona DibujoLED para la animación del corazón.</a:t>
            </a:r>
          </a:p>
          <a:p>
            <a:r>
              <a:rPr sz="1400"/>
              <a:t>Añade también el componente BateríaMusical para el sonido del latido.</a:t>
            </a:r>
          </a:p>
          <a:p>
            <a:r>
              <a:rPr sz="1400"/>
              <a:t>Finalmente, añade Inclinación para detectar los gestos que cambiarán el estado.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¡Démosle un corazón a nuestro robot!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a50fc3a096a20f8a8ba7a7076700e601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`Al iniciar`, fijamos `pausaLarga` y `pausaCorta` en el ritmo "tranquilo". Ojo: estas variables no guardan velocidad sino </a:t>
            </a:r>
            <a:r>
              <a:rPr sz="1400" b="1"/>
              <a:t>milisegundos de espera</a:t>
            </a:r>
            <a:r>
              <a:rPr sz="1400"/>
              <a:t> — mientras más espera, más lento late el corazón. El `bucle principal` usa constantemente estas variables para definir las pausas de la animación. Los dos bloques de </a:t>
            </a:r>
            <a:r>
              <a:rPr sz="1400" b="1"/>
              <a:t>evento</a:t>
            </a:r>
            <a:r>
              <a:rPr sz="1400"/>
              <a:t> de inclinación escuchan en segundo plano. Cuando inclinas el celular de lado, el evento correspondiente cambia los números en las variables a valores más pequeños, haciendo que el bucle (que siempre los está leyendo) se acelere. ¡El corazón se agita! Cuando lo vuelves a poner boca arriba, el otro evento restablece la velocidad normal. Y un detalle importante: el ritmo tranquilo aparece </a:t>
            </a:r>
            <a:r>
              <a:rPr sz="1400" b="1"/>
              <a:t>dos veces</a:t>
            </a:r>
            <a:r>
              <a:rPr sz="1400"/>
              <a:t> — en `Al iniciar` y en el gesto que devuelve la calma. Si cambias uno, cambia también el otro, o el gesto deshará tu ajuste.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https://app.protobject.com/generate?eq-corazon-variables-eventos&amp;es&amp;dynamic&amp;-1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En este proyecto, las variables no solo cuentan, controlan el comportamiento. ¿Qué es una "variable de estado"?</a:t>
            </a:r>
          </a:p>
          <a:p>
            <a:r>
              <a:rPr sz="1400"/>
              <a:t>Explica con tus palabras cómo se comunican el bucle principal y los bloques de evento si no están conectados directamente.</a:t>
            </a:r>
          </a:p>
          <a:p>
            <a:r>
              <a:rPr sz="1400"/>
              <a:t>¿Qué otros "estados" podrías darle a tu robot? ¿Quizás un estado "acelerado" donde el corazón late muy, muy rápido como si el robot estuviera corriendo?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