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changesInfos/changesInfo1.xml" ContentType="application/vnd.ms-powerpoint.changesinfo+xml"/>
  <Override PartName="/ppt/media/image2.svg" ContentType="image/svg+xml"/>
  <Override PartName="/ppt/media/image4.svg" ContentType="image/svg+xml"/>
  <Override PartName="/ppt/media/image6.svg" ContentType="image/svg+xml"/>
  <Override PartName="/ppt/presProps.xml" ContentType="application/vnd.openxmlformats-officedocument.presentationml.presProps+xml"/>
  <Override PartName="/ppt/presentation.xml" ContentType="application/vnd.openxmlformats-officedocument.presentationml.presentation.main+xml"/>
  <Override PartName="/ppt/revisionInfo.xml" ContentType="application/vnd.ms-powerpoint.revisioninfo+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9"/>
    <p:sldId id="258" r:id="rId10"/>
    <p:sldId id="259" r:id="rId11"/>
    <p:sldId id="260" r:id="rId12"/>
    <p:sldId id="261" r:id="rId13"/>
    <p:sldId id="262" r:id="rId14"/>
    <p:sldId id="263"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338CA"/>
    <a:srgbClr val="1D4ED8"/>
    <a:srgbClr val="A551F4"/>
    <a:srgbClr val="FFFFFF"/>
    <a:srgbClr val="A16207"/>
    <a:srgbClr val="000000"/>
    <a:srgbClr val="FACC15"/>
    <a:srgbClr val="FFC93C"/>
    <a:srgbClr val="0575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6D7F994-7B23-4B30-9E0D-141B518001FB}" v="23" dt="2025-09-03T15:49:48.4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1" d="100"/>
          <a:sy n="111" d="100"/>
        </p:scale>
        <p:origin x="558"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microsoft.com/office/2016/11/relationships/changesInfo" Target="changesInfos/changesInfo1.xml"/><Relationship Id="rId8" Type="http://schemas.microsoft.com/office/2015/10/relationships/revisionInfo" Target="revisionInfo.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ssio Bellino" userId="4d67f9ee-b7e6-436d-9ca9-011d058f5ab9" providerId="ADAL" clId="{D6D7F994-7B23-4B30-9E0D-141B518001FB}"/>
    <pc:docChg chg="undo custSel delSld modMainMaster">
      <pc:chgData name="Alessio Bellino" userId="4d67f9ee-b7e6-436d-9ca9-011d058f5ab9" providerId="ADAL" clId="{D6D7F994-7B23-4B30-9E0D-141B518001FB}" dt="2025-09-03T15:49:48.493" v="146" actId="404"/>
      <pc:docMkLst>
        <pc:docMk/>
      </pc:docMkLst>
      <pc:sldChg chg="del">
        <pc:chgData name="Alessio Bellino" userId="4d67f9ee-b7e6-436d-9ca9-011d058f5ab9" providerId="ADAL" clId="{D6D7F994-7B23-4B30-9E0D-141B518001FB}" dt="2025-08-27T01:13:29.985" v="83" actId="47"/>
        <pc:sldMkLst>
          <pc:docMk/>
          <pc:sldMk cId="1091577834" sldId="256"/>
        </pc:sldMkLst>
      </pc:sldChg>
      <pc:sldChg chg="del">
        <pc:chgData name="Alessio Bellino" userId="4d67f9ee-b7e6-436d-9ca9-011d058f5ab9" providerId="ADAL" clId="{D6D7F994-7B23-4B30-9E0D-141B518001FB}" dt="2025-08-27T01:13:28.949" v="82" actId="47"/>
        <pc:sldMkLst>
          <pc:docMk/>
          <pc:sldMk cId="0" sldId="257"/>
        </pc:sldMkLst>
      </pc:sldChg>
      <pc:sldChg chg="del">
        <pc:chgData name="Alessio Bellino" userId="4d67f9ee-b7e6-436d-9ca9-011d058f5ab9" providerId="ADAL" clId="{D6D7F994-7B23-4B30-9E0D-141B518001FB}" dt="2025-08-27T01:13:25.571" v="81" actId="47"/>
        <pc:sldMkLst>
          <pc:docMk/>
          <pc:sldMk cId="0" sldId="258"/>
        </pc:sldMkLst>
      </pc:sldChg>
      <pc:sldChg chg="del">
        <pc:chgData name="Alessio Bellino" userId="4d67f9ee-b7e6-436d-9ca9-011d058f5ab9" providerId="ADAL" clId="{D6D7F994-7B23-4B30-9E0D-141B518001FB}" dt="2025-08-27T01:13:25.571" v="81" actId="47"/>
        <pc:sldMkLst>
          <pc:docMk/>
          <pc:sldMk cId="0" sldId="259"/>
        </pc:sldMkLst>
      </pc:sldChg>
      <pc:sldChg chg="del">
        <pc:chgData name="Alessio Bellino" userId="4d67f9ee-b7e6-436d-9ca9-011d058f5ab9" providerId="ADAL" clId="{D6D7F994-7B23-4B30-9E0D-141B518001FB}" dt="2025-08-27T01:13:25.571" v="81" actId="47"/>
        <pc:sldMkLst>
          <pc:docMk/>
          <pc:sldMk cId="0" sldId="260"/>
        </pc:sldMkLst>
      </pc:sldChg>
      <pc:sldChg chg="del">
        <pc:chgData name="Alessio Bellino" userId="4d67f9ee-b7e6-436d-9ca9-011d058f5ab9" providerId="ADAL" clId="{D6D7F994-7B23-4B30-9E0D-141B518001FB}" dt="2025-08-27T01:13:25.571" v="81" actId="47"/>
        <pc:sldMkLst>
          <pc:docMk/>
          <pc:sldMk cId="0" sldId="261"/>
        </pc:sldMkLst>
      </pc:sldChg>
      <pc:sldChg chg="del">
        <pc:chgData name="Alessio Bellino" userId="4d67f9ee-b7e6-436d-9ca9-011d058f5ab9" providerId="ADAL" clId="{D6D7F994-7B23-4B30-9E0D-141B518001FB}" dt="2025-08-27T01:13:25.571" v="81" actId="47"/>
        <pc:sldMkLst>
          <pc:docMk/>
          <pc:sldMk cId="0" sldId="262"/>
        </pc:sldMkLst>
      </pc:sldChg>
      <pc:sldChg chg="del">
        <pc:chgData name="Alessio Bellino" userId="4d67f9ee-b7e6-436d-9ca9-011d058f5ab9" providerId="ADAL" clId="{D6D7F994-7B23-4B30-9E0D-141B518001FB}" dt="2025-08-27T01:13:25.571" v="81" actId="47"/>
        <pc:sldMkLst>
          <pc:docMk/>
          <pc:sldMk cId="0" sldId="263"/>
        </pc:sldMkLst>
      </pc:sldChg>
      <pc:sldChg chg="del">
        <pc:chgData name="Alessio Bellino" userId="4d67f9ee-b7e6-436d-9ca9-011d058f5ab9" providerId="ADAL" clId="{D6D7F994-7B23-4B30-9E0D-141B518001FB}" dt="2025-08-27T01:13:25.571" v="81" actId="47"/>
        <pc:sldMkLst>
          <pc:docMk/>
          <pc:sldMk cId="0" sldId="264"/>
        </pc:sldMkLst>
      </pc:sldChg>
      <pc:sldChg chg="del">
        <pc:chgData name="Alessio Bellino" userId="4d67f9ee-b7e6-436d-9ca9-011d058f5ab9" providerId="ADAL" clId="{D6D7F994-7B23-4B30-9E0D-141B518001FB}" dt="2025-08-27T01:13:25.571" v="81" actId="47"/>
        <pc:sldMkLst>
          <pc:docMk/>
          <pc:sldMk cId="0" sldId="265"/>
        </pc:sldMkLst>
      </pc:sldChg>
      <pc:sldChg chg="del">
        <pc:chgData name="Alessio Bellino" userId="4d67f9ee-b7e6-436d-9ca9-011d058f5ab9" providerId="ADAL" clId="{D6D7F994-7B23-4B30-9E0D-141B518001FB}" dt="2025-08-27T01:13:25.571" v="81" actId="47"/>
        <pc:sldMkLst>
          <pc:docMk/>
          <pc:sldMk cId="0" sldId="266"/>
        </pc:sldMkLst>
      </pc:sldChg>
      <pc:sldChg chg="del">
        <pc:chgData name="Alessio Bellino" userId="4d67f9ee-b7e6-436d-9ca9-011d058f5ab9" providerId="ADAL" clId="{D6D7F994-7B23-4B30-9E0D-141B518001FB}" dt="2025-08-27T01:13:25.571" v="81" actId="47"/>
        <pc:sldMkLst>
          <pc:docMk/>
          <pc:sldMk cId="0" sldId="267"/>
        </pc:sldMkLst>
      </pc:sldChg>
      <pc:sldChg chg="del">
        <pc:chgData name="Alessio Bellino" userId="4d67f9ee-b7e6-436d-9ca9-011d058f5ab9" providerId="ADAL" clId="{D6D7F994-7B23-4B30-9E0D-141B518001FB}" dt="2025-08-27T01:13:25.571" v="81" actId="47"/>
        <pc:sldMkLst>
          <pc:docMk/>
          <pc:sldMk cId="0" sldId="268"/>
        </pc:sldMkLst>
      </pc:sldChg>
      <pc:sldMasterChg chg="modSldLayout">
        <pc:chgData name="Alessio Bellino" userId="4d67f9ee-b7e6-436d-9ca9-011d058f5ab9" providerId="ADAL" clId="{D6D7F994-7B23-4B30-9E0D-141B518001FB}" dt="2025-09-03T15:49:48.493" v="146" actId="404"/>
        <pc:sldMasterMkLst>
          <pc:docMk/>
          <pc:sldMasterMk cId="661577070" sldId="2147483648"/>
        </pc:sldMasterMkLst>
        <pc:sldLayoutChg chg="modSp mod">
          <pc:chgData name="Alessio Bellino" userId="4d67f9ee-b7e6-436d-9ca9-011d058f5ab9" providerId="ADAL" clId="{D6D7F994-7B23-4B30-9E0D-141B518001FB}" dt="2025-09-03T15:49:04.125" v="130" actId="403"/>
          <pc:sldLayoutMkLst>
            <pc:docMk/>
            <pc:sldMasterMk cId="661577070" sldId="2147483648"/>
            <pc:sldLayoutMk cId="552119573" sldId="2147483649"/>
          </pc:sldLayoutMkLst>
          <pc:spChg chg="mod">
            <ac:chgData name="Alessio Bellino" userId="4d67f9ee-b7e6-436d-9ca9-011d058f5ab9" providerId="ADAL" clId="{D6D7F994-7B23-4B30-9E0D-141B518001FB}" dt="2025-09-03T15:49:04.125" v="130" actId="403"/>
            <ac:spMkLst>
              <pc:docMk/>
              <pc:sldMasterMk cId="661577070" sldId="2147483648"/>
              <pc:sldLayoutMk cId="552119573" sldId="2147483649"/>
              <ac:spMk id="2" creationId="{F452E439-A5BF-EE24-C08E-1F9F20701E7E}"/>
            </ac:spMkLst>
          </pc:spChg>
          <pc:spChg chg="mod">
            <ac:chgData name="Alessio Bellino" userId="4d67f9ee-b7e6-436d-9ca9-011d058f5ab9" providerId="ADAL" clId="{D6D7F994-7B23-4B30-9E0D-141B518001FB}" dt="2025-09-03T15:29:12.824" v="119" actId="1035"/>
            <ac:spMkLst>
              <pc:docMk/>
              <pc:sldMasterMk cId="661577070" sldId="2147483648"/>
              <pc:sldLayoutMk cId="552119573" sldId="2147483649"/>
              <ac:spMk id="7" creationId="{D9290BF2-0C25-514A-9D89-51E5C7543451}"/>
            </ac:spMkLst>
          </pc:spChg>
        </pc:sldLayoutChg>
        <pc:sldLayoutChg chg="modSp mod">
          <pc:chgData name="Alessio Bellino" userId="4d67f9ee-b7e6-436d-9ca9-011d058f5ab9" providerId="ADAL" clId="{D6D7F994-7B23-4B30-9E0D-141B518001FB}" dt="2025-09-03T15:48:48.805" v="127" actId="404"/>
          <pc:sldLayoutMkLst>
            <pc:docMk/>
            <pc:sldMasterMk cId="661577070" sldId="2147483648"/>
            <pc:sldLayoutMk cId="1168460104" sldId="2147483656"/>
          </pc:sldLayoutMkLst>
          <pc:spChg chg="mod">
            <ac:chgData name="Alessio Bellino" userId="4d67f9ee-b7e6-436d-9ca9-011d058f5ab9" providerId="ADAL" clId="{D6D7F994-7B23-4B30-9E0D-141B518001FB}" dt="2025-09-03T15:48:48.805" v="127" actId="404"/>
            <ac:spMkLst>
              <pc:docMk/>
              <pc:sldMasterMk cId="661577070" sldId="2147483648"/>
              <pc:sldLayoutMk cId="1168460104" sldId="2147483656"/>
              <ac:spMk id="2" creationId="{D7FA4241-75AB-E168-9F15-606C0FA2D9CB}"/>
            </ac:spMkLst>
          </pc:spChg>
          <pc:spChg chg="mod">
            <ac:chgData name="Alessio Bellino" userId="4d67f9ee-b7e6-436d-9ca9-011d058f5ab9" providerId="ADAL" clId="{D6D7F994-7B23-4B30-9E0D-141B518001FB}" dt="2025-09-03T15:29:29.320" v="121" actId="207"/>
            <ac:spMkLst>
              <pc:docMk/>
              <pc:sldMasterMk cId="661577070" sldId="2147483648"/>
              <pc:sldLayoutMk cId="1168460104" sldId="2147483656"/>
              <ac:spMk id="4" creationId="{A9CE6CAF-4FD0-1FA1-1965-C06A9FCE86EB}"/>
            </ac:spMkLst>
          </pc:spChg>
        </pc:sldLayoutChg>
        <pc:sldLayoutChg chg="modSp mod">
          <pc:chgData name="Alessio Bellino" userId="4d67f9ee-b7e6-436d-9ca9-011d058f5ab9" providerId="ADAL" clId="{D6D7F994-7B23-4B30-9E0D-141B518001FB}" dt="2025-09-03T15:49:12.616" v="132" actId="404"/>
          <pc:sldLayoutMkLst>
            <pc:docMk/>
            <pc:sldMasterMk cId="661577070" sldId="2147483648"/>
            <pc:sldLayoutMk cId="892857456" sldId="2147483657"/>
          </pc:sldLayoutMkLst>
          <pc:spChg chg="mod">
            <ac:chgData name="Alessio Bellino" userId="4d67f9ee-b7e6-436d-9ca9-011d058f5ab9" providerId="ADAL" clId="{D6D7F994-7B23-4B30-9E0D-141B518001FB}" dt="2025-09-03T15:49:12.616" v="132" actId="404"/>
            <ac:spMkLst>
              <pc:docMk/>
              <pc:sldMasterMk cId="661577070" sldId="2147483648"/>
              <pc:sldLayoutMk cId="892857456" sldId="2147483657"/>
              <ac:spMk id="2" creationId="{D7FA4241-75AB-E168-9F15-606C0FA2D9CB}"/>
            </ac:spMkLst>
          </pc:spChg>
          <pc:spChg chg="mod">
            <ac:chgData name="Alessio Bellino" userId="4d67f9ee-b7e6-436d-9ca9-011d058f5ab9" providerId="ADAL" clId="{D6D7F994-7B23-4B30-9E0D-141B518001FB}" dt="2025-09-03T15:29:23.023" v="120" actId="207"/>
            <ac:spMkLst>
              <pc:docMk/>
              <pc:sldMasterMk cId="661577070" sldId="2147483648"/>
              <pc:sldLayoutMk cId="892857456" sldId="2147483657"/>
              <ac:spMk id="4" creationId="{A9CE6CAF-4FD0-1FA1-1965-C06A9FCE86EB}"/>
            </ac:spMkLst>
          </pc:spChg>
        </pc:sldLayoutChg>
        <pc:sldLayoutChg chg="modSp mod">
          <pc:chgData name="Alessio Bellino" userId="4d67f9ee-b7e6-436d-9ca9-011d058f5ab9" providerId="ADAL" clId="{D6D7F994-7B23-4B30-9E0D-141B518001FB}" dt="2025-09-03T15:49:21.285" v="134" actId="404"/>
          <pc:sldLayoutMkLst>
            <pc:docMk/>
            <pc:sldMasterMk cId="661577070" sldId="2147483648"/>
            <pc:sldLayoutMk cId="2348620504" sldId="2147483658"/>
          </pc:sldLayoutMkLst>
          <pc:spChg chg="mod">
            <ac:chgData name="Alessio Bellino" userId="4d67f9ee-b7e6-436d-9ca9-011d058f5ab9" providerId="ADAL" clId="{D6D7F994-7B23-4B30-9E0D-141B518001FB}" dt="2025-09-03T15:49:21.285" v="134" actId="404"/>
            <ac:spMkLst>
              <pc:docMk/>
              <pc:sldMasterMk cId="661577070" sldId="2147483648"/>
              <pc:sldLayoutMk cId="2348620504" sldId="2147483658"/>
              <ac:spMk id="2" creationId="{D7FA4241-75AB-E168-9F15-606C0FA2D9CB}"/>
            </ac:spMkLst>
          </pc:spChg>
          <pc:spChg chg="mod">
            <ac:chgData name="Alessio Bellino" userId="4d67f9ee-b7e6-436d-9ca9-011d058f5ab9" providerId="ADAL" clId="{D6D7F994-7B23-4B30-9E0D-141B518001FB}" dt="2025-09-03T15:29:01.370" v="113" actId="207"/>
            <ac:spMkLst>
              <pc:docMk/>
              <pc:sldMasterMk cId="661577070" sldId="2147483648"/>
              <pc:sldLayoutMk cId="2348620504" sldId="2147483658"/>
              <ac:spMk id="4" creationId="{A9CE6CAF-4FD0-1FA1-1965-C06A9FCE86EB}"/>
            </ac:spMkLst>
          </pc:spChg>
        </pc:sldLayoutChg>
        <pc:sldLayoutChg chg="addSp delSp modSp mod">
          <pc:chgData name="Alessio Bellino" userId="4d67f9ee-b7e6-436d-9ca9-011d058f5ab9" providerId="ADAL" clId="{D6D7F994-7B23-4B30-9E0D-141B518001FB}" dt="2025-09-03T15:49:28.125" v="136" actId="404"/>
          <pc:sldLayoutMkLst>
            <pc:docMk/>
            <pc:sldMasterMk cId="661577070" sldId="2147483648"/>
            <pc:sldLayoutMk cId="1471266884" sldId="2147483659"/>
          </pc:sldLayoutMkLst>
          <pc:spChg chg="mod">
            <ac:chgData name="Alessio Bellino" userId="4d67f9ee-b7e6-436d-9ca9-011d058f5ab9" providerId="ADAL" clId="{D6D7F994-7B23-4B30-9E0D-141B518001FB}" dt="2025-09-03T15:49:28.125" v="136" actId="404"/>
            <ac:spMkLst>
              <pc:docMk/>
              <pc:sldMasterMk cId="661577070" sldId="2147483648"/>
              <pc:sldLayoutMk cId="1471266884" sldId="2147483659"/>
              <ac:spMk id="2" creationId="{D7FA4241-75AB-E168-9F15-606C0FA2D9CB}"/>
            </ac:spMkLst>
          </pc:spChg>
          <pc:spChg chg="add mod">
            <ac:chgData name="Alessio Bellino" userId="4d67f9ee-b7e6-436d-9ca9-011d058f5ab9" providerId="ADAL" clId="{D6D7F994-7B23-4B30-9E0D-141B518001FB}" dt="2025-08-27T01:11:08.780" v="46" actId="1035"/>
            <ac:spMkLst>
              <pc:docMk/>
              <pc:sldMasterMk cId="661577070" sldId="2147483648"/>
              <pc:sldLayoutMk cId="1471266884" sldId="2147483659"/>
              <ac:spMk id="3" creationId="{F876292C-B4E7-FCE3-1E74-154C919298A3}"/>
            </ac:spMkLst>
          </pc:spChg>
          <pc:spChg chg="mod">
            <ac:chgData name="Alessio Bellino" userId="4d67f9ee-b7e6-436d-9ca9-011d058f5ab9" providerId="ADAL" clId="{D6D7F994-7B23-4B30-9E0D-141B518001FB}" dt="2025-09-03T15:29:00.979" v="112" actId="207"/>
            <ac:spMkLst>
              <pc:docMk/>
              <pc:sldMasterMk cId="661577070" sldId="2147483648"/>
              <pc:sldLayoutMk cId="1471266884" sldId="2147483659"/>
              <ac:spMk id="4" creationId="{A9CE6CAF-4FD0-1FA1-1965-C06A9FCE86EB}"/>
            </ac:spMkLst>
          </pc:spChg>
          <pc:spChg chg="add mod">
            <ac:chgData name="Alessio Bellino" userId="4d67f9ee-b7e6-436d-9ca9-011d058f5ab9" providerId="ADAL" clId="{D6D7F994-7B23-4B30-9E0D-141B518001FB}" dt="2025-08-27T01:10:37.653" v="27" actId="1076"/>
            <ac:spMkLst>
              <pc:docMk/>
              <pc:sldMasterMk cId="661577070" sldId="2147483648"/>
              <pc:sldLayoutMk cId="1471266884" sldId="2147483659"/>
              <ac:spMk id="5" creationId="{6F44FAD5-85C0-5126-BEBB-39AE90164067}"/>
            </ac:spMkLst>
          </pc:spChg>
          <pc:spChg chg="add mod">
            <ac:chgData name="Alessio Bellino" userId="4d67f9ee-b7e6-436d-9ca9-011d058f5ab9" providerId="ADAL" clId="{D6D7F994-7B23-4B30-9E0D-141B518001FB}" dt="2025-08-27T01:10:37.653" v="27" actId="1076"/>
            <ac:spMkLst>
              <pc:docMk/>
              <pc:sldMasterMk cId="661577070" sldId="2147483648"/>
              <pc:sldLayoutMk cId="1471266884" sldId="2147483659"/>
              <ac:spMk id="6" creationId="{5E15C401-2708-BE2C-313C-6E972121150A}"/>
            </ac:spMkLst>
          </pc:spChg>
          <pc:spChg chg="mod">
            <ac:chgData name="Alessio Bellino" userId="4d67f9ee-b7e6-436d-9ca9-011d058f5ab9" providerId="ADAL" clId="{D6D7F994-7B23-4B30-9E0D-141B518001FB}" dt="2025-08-27T01:11:08.780" v="46" actId="1035"/>
            <ac:spMkLst>
              <pc:docMk/>
              <pc:sldMasterMk cId="661577070" sldId="2147483648"/>
              <pc:sldLayoutMk cId="1471266884" sldId="2147483659"/>
              <ac:spMk id="10" creationId="{7EE5EA41-8A93-19E6-0938-921548C16043}"/>
            </ac:spMkLst>
          </pc:spChg>
          <pc:spChg chg="mod">
            <ac:chgData name="Alessio Bellino" userId="4d67f9ee-b7e6-436d-9ca9-011d058f5ab9" providerId="ADAL" clId="{D6D7F994-7B23-4B30-9E0D-141B518001FB}" dt="2025-08-27T01:11:37.001" v="74" actId="14100"/>
            <ac:spMkLst>
              <pc:docMk/>
              <pc:sldMasterMk cId="661577070" sldId="2147483648"/>
              <pc:sldLayoutMk cId="1471266884" sldId="2147483659"/>
              <ac:spMk id="13" creationId="{33A5CA17-0E07-7C00-D057-B222092BBE90}"/>
            </ac:spMkLst>
          </pc:spChg>
        </pc:sldLayoutChg>
        <pc:sldLayoutChg chg="addSp delSp modSp mod">
          <pc:chgData name="Alessio Bellino" userId="4d67f9ee-b7e6-436d-9ca9-011d058f5ab9" providerId="ADAL" clId="{D6D7F994-7B23-4B30-9E0D-141B518001FB}" dt="2025-09-03T15:48:58.086" v="129" actId="403"/>
          <pc:sldLayoutMkLst>
            <pc:docMk/>
            <pc:sldMasterMk cId="661577070" sldId="2147483648"/>
            <pc:sldLayoutMk cId="1862163226" sldId="2147483660"/>
          </pc:sldLayoutMkLst>
          <pc:spChg chg="mod">
            <ac:chgData name="Alessio Bellino" userId="4d67f9ee-b7e6-436d-9ca9-011d058f5ab9" providerId="ADAL" clId="{D6D7F994-7B23-4B30-9E0D-141B518001FB}" dt="2025-09-03T15:48:58.086" v="129" actId="403"/>
            <ac:spMkLst>
              <pc:docMk/>
              <pc:sldMasterMk cId="661577070" sldId="2147483648"/>
              <pc:sldLayoutMk cId="1862163226" sldId="2147483660"/>
              <ac:spMk id="2" creationId="{F452E439-A5BF-EE24-C08E-1F9F20701E7E}"/>
            </ac:spMkLst>
          </pc:spChg>
          <pc:spChg chg="mod">
            <ac:chgData name="Alessio Bellino" userId="4d67f9ee-b7e6-436d-9ca9-011d058f5ab9" providerId="ADAL" clId="{D6D7F994-7B23-4B30-9E0D-141B518001FB}" dt="2025-09-03T15:29:32.545" v="122" actId="207"/>
            <ac:spMkLst>
              <pc:docMk/>
              <pc:sldMasterMk cId="661577070" sldId="2147483648"/>
              <pc:sldLayoutMk cId="1862163226" sldId="2147483660"/>
              <ac:spMk id="7" creationId="{D9290BF2-0C25-514A-9D89-51E5C7543451}"/>
            </ac:spMkLst>
          </pc:spChg>
        </pc:sldLayoutChg>
        <pc:sldLayoutChg chg="modSp mod">
          <pc:chgData name="Alessio Bellino" userId="4d67f9ee-b7e6-436d-9ca9-011d058f5ab9" providerId="ADAL" clId="{D6D7F994-7B23-4B30-9E0D-141B518001FB}" dt="2025-09-03T15:49:36.430" v="140" actId="404"/>
          <pc:sldLayoutMkLst>
            <pc:docMk/>
            <pc:sldMasterMk cId="661577070" sldId="2147483648"/>
            <pc:sldLayoutMk cId="4274332006" sldId="2147483661"/>
          </pc:sldLayoutMkLst>
          <pc:spChg chg="mod">
            <ac:chgData name="Alessio Bellino" userId="4d67f9ee-b7e6-436d-9ca9-011d058f5ab9" providerId="ADAL" clId="{D6D7F994-7B23-4B30-9E0D-141B518001FB}" dt="2025-09-03T15:49:36.430" v="140" actId="404"/>
            <ac:spMkLst>
              <pc:docMk/>
              <pc:sldMasterMk cId="661577070" sldId="2147483648"/>
              <pc:sldLayoutMk cId="4274332006" sldId="2147483661"/>
              <ac:spMk id="2" creationId="{D7FA4241-75AB-E168-9F15-606C0FA2D9CB}"/>
            </ac:spMkLst>
          </pc:spChg>
          <pc:spChg chg="mod">
            <ac:chgData name="Alessio Bellino" userId="4d67f9ee-b7e6-436d-9ca9-011d058f5ab9" providerId="ADAL" clId="{D6D7F994-7B23-4B30-9E0D-141B518001FB}" dt="2025-09-03T15:29:00.051" v="110" actId="207"/>
            <ac:spMkLst>
              <pc:docMk/>
              <pc:sldMasterMk cId="661577070" sldId="2147483648"/>
              <pc:sldLayoutMk cId="4274332006" sldId="2147483661"/>
              <ac:spMk id="6" creationId="{A414259A-EE28-0473-21CE-0257CE7539E5}"/>
            </ac:spMkLst>
          </pc:spChg>
        </pc:sldLayoutChg>
        <pc:sldLayoutChg chg="modSp mod">
          <pc:chgData name="Alessio Bellino" userId="4d67f9ee-b7e6-436d-9ca9-011d058f5ab9" providerId="ADAL" clId="{D6D7F994-7B23-4B30-9E0D-141B518001FB}" dt="2025-09-03T15:49:33.029" v="138" actId="404"/>
          <pc:sldLayoutMkLst>
            <pc:docMk/>
            <pc:sldMasterMk cId="661577070" sldId="2147483648"/>
            <pc:sldLayoutMk cId="708463557" sldId="2147483662"/>
          </pc:sldLayoutMkLst>
          <pc:spChg chg="mod">
            <ac:chgData name="Alessio Bellino" userId="4d67f9ee-b7e6-436d-9ca9-011d058f5ab9" providerId="ADAL" clId="{D6D7F994-7B23-4B30-9E0D-141B518001FB}" dt="2025-09-03T15:49:33.029" v="138" actId="404"/>
            <ac:spMkLst>
              <pc:docMk/>
              <pc:sldMasterMk cId="661577070" sldId="2147483648"/>
              <pc:sldLayoutMk cId="708463557" sldId="2147483662"/>
              <ac:spMk id="2" creationId="{D7FA4241-75AB-E168-9F15-606C0FA2D9CB}"/>
            </ac:spMkLst>
          </pc:spChg>
          <pc:spChg chg="mod">
            <ac:chgData name="Alessio Bellino" userId="4d67f9ee-b7e6-436d-9ca9-011d058f5ab9" providerId="ADAL" clId="{D6D7F994-7B23-4B30-9E0D-141B518001FB}" dt="2025-09-03T15:29:00.547" v="111" actId="207"/>
            <ac:spMkLst>
              <pc:docMk/>
              <pc:sldMasterMk cId="661577070" sldId="2147483648"/>
              <pc:sldLayoutMk cId="708463557" sldId="2147483662"/>
              <ac:spMk id="6" creationId="{A414259A-EE28-0473-21CE-0257CE7539E5}"/>
            </ac:spMkLst>
          </pc:spChg>
        </pc:sldLayoutChg>
        <pc:sldLayoutChg chg="modSp mod">
          <pc:chgData name="Alessio Bellino" userId="4d67f9ee-b7e6-436d-9ca9-011d058f5ab9" providerId="ADAL" clId="{D6D7F994-7B23-4B30-9E0D-141B518001FB}" dt="2025-09-03T15:49:48.493" v="146" actId="404"/>
          <pc:sldLayoutMkLst>
            <pc:docMk/>
            <pc:sldMasterMk cId="661577070" sldId="2147483648"/>
            <pc:sldLayoutMk cId="1162041891" sldId="2147483663"/>
          </pc:sldLayoutMkLst>
          <pc:spChg chg="mod">
            <ac:chgData name="Alessio Bellino" userId="4d67f9ee-b7e6-436d-9ca9-011d058f5ab9" providerId="ADAL" clId="{D6D7F994-7B23-4B30-9E0D-141B518001FB}" dt="2025-09-03T15:49:48.493" v="146" actId="404"/>
            <ac:spMkLst>
              <pc:docMk/>
              <pc:sldMasterMk cId="661577070" sldId="2147483648"/>
              <pc:sldLayoutMk cId="1162041891" sldId="2147483663"/>
              <ac:spMk id="2" creationId="{D7FA4241-75AB-E168-9F15-606C0FA2D9CB}"/>
            </ac:spMkLst>
          </pc:spChg>
          <pc:spChg chg="mod">
            <ac:chgData name="Alessio Bellino" userId="4d67f9ee-b7e6-436d-9ca9-011d058f5ab9" providerId="ADAL" clId="{D6D7F994-7B23-4B30-9E0D-141B518001FB}" dt="2025-09-03T15:49:46.156" v="144" actId="403"/>
            <ac:spMkLst>
              <pc:docMk/>
              <pc:sldMasterMk cId="661577070" sldId="2147483648"/>
              <pc:sldLayoutMk cId="1162041891" sldId="2147483663"/>
              <ac:spMk id="6" creationId="{A414259A-EE28-0473-21CE-0257CE7539E5}"/>
            </ac:spMkLst>
          </pc:spChg>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svg"/><Relationship Id="rId4" Type="http://schemas.openxmlformats.org/officeDocument/2006/relationships/image" Target="../media/image3.png"/><Relationship Id="rId5" Type="http://schemas.openxmlformats.org/officeDocument/2006/relationships/image" Target="../media/image4.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290BF2-0C25-514A-9D89-51E5C7543451}"/>
              </a:ext>
            </a:extLst>
          </p:cNvPr>
          <p:cNvSpPr/>
          <p:nvPr userDrawn="1"/>
        </p:nvSpPr>
        <p:spPr>
          <a:xfrm>
            <a:off x="0" y="0"/>
            <a:ext cx="12192001"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endParaRPr lang="en-US" dirty="0"/>
          </a:p>
        </p:txBody>
      </p:sp>
      <p:sp>
        <p:nvSpPr>
          <p:cNvPr id="8" name="Rectangle: Rounded Corners 7">
            <a:extLst>
              <a:ext uri="{FF2B5EF4-FFF2-40B4-BE49-F238E27FC236}">
                <a16:creationId xmlns:a16="http://schemas.microsoft.com/office/drawing/2014/main" id="{B1EBC41C-1973-BA75-6DA5-7476F2924EA7}"/>
              </a:ext>
            </a:extLst>
          </p:cNvPr>
          <p:cNvSpPr/>
          <p:nvPr userDrawn="1"/>
        </p:nvSpPr>
        <p:spPr>
          <a:xfrm>
            <a:off x="313509" y="1384663"/>
            <a:ext cx="11529241" cy="5130437"/>
          </a:xfrm>
          <a:prstGeom prst="roundRect">
            <a:avLst>
              <a:gd name="adj" fmla="val 3565"/>
            </a:avLst>
          </a:prstGeom>
          <a:solidFill>
            <a:srgbClr val="FACC1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452E439-A5BF-EE24-C08E-1F9F20701E7E}"/>
              </a:ext>
            </a:extLst>
          </p:cNvPr>
          <p:cNvSpPr>
            <a:spLocks noGrp="1"/>
          </p:cNvSpPr>
          <p:nvPr>
            <p:ph type="ctrTitle"/>
          </p:nvPr>
        </p:nvSpPr>
        <p:spPr>
          <a:xfrm>
            <a:off x="349250" y="332438"/>
            <a:ext cx="9702800" cy="498598"/>
          </a:xfrm>
        </p:spPr>
        <p:txBody>
          <a:bodyPr lIns="0" tIns="0" rIns="0" bIns="0" anchor="ctr" anchorCtr="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5B2B2810-E0CF-406E-4F44-3A1E40441DD8}"/>
              </a:ext>
            </a:extLst>
          </p:cNvPr>
          <p:cNvSpPr>
            <a:spLocks noGrp="1"/>
          </p:cNvSpPr>
          <p:nvPr>
            <p:ph type="subTitle" idx="1"/>
          </p:nvPr>
        </p:nvSpPr>
        <p:spPr>
          <a:xfrm>
            <a:off x="719394" y="3354907"/>
            <a:ext cx="2755326" cy="2828179"/>
          </a:xfrm>
        </p:spPr>
        <p:txBody>
          <a:bodyPr lIns="0" tIns="0" rIns="0" bIns="0" anchor="b" anchorCtr="0">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6" name="Picture Placeholder 5">
            <a:extLst>
              <a:ext uri="{FF2B5EF4-FFF2-40B4-BE49-F238E27FC236}">
                <a16:creationId xmlns:a16="http://schemas.microsoft.com/office/drawing/2014/main" id="{5E4B69F6-FE45-27AD-6411-FD4BBF3B0AE0}"/>
              </a:ext>
            </a:extLst>
          </p:cNvPr>
          <p:cNvSpPr>
            <a:spLocks noGrp="1"/>
          </p:cNvSpPr>
          <p:nvPr>
            <p:ph type="pic" sz="quarter" idx="11"/>
          </p:nvPr>
        </p:nvSpPr>
        <p:spPr>
          <a:xfrm>
            <a:off x="3684945" y="1769366"/>
            <a:ext cx="7745054" cy="4413720"/>
          </a:xfrm>
          <a:prstGeom prst="roundRect">
            <a:avLst>
              <a:gd name="adj" fmla="val 3456"/>
            </a:avLst>
          </a:prstGeom>
          <a:noFill/>
          <a:ln w="57150">
            <a:solidFill>
              <a:srgbClr val="FFFFFF"/>
            </a:solidFill>
          </a:ln>
        </p:spPr>
        <p:txBody>
          <a:bodyPr/>
          <a:lstStyle/>
          <a:p>
            <a:endParaRPr lang="en-US"/>
          </a:p>
        </p:txBody>
      </p:sp>
      <p:pic>
        <p:nvPicPr>
          <p:cNvPr id="10" name="Graphic 9">
            <a:extLst>
              <a:ext uri="{FF2B5EF4-FFF2-40B4-BE49-F238E27FC236}">
                <a16:creationId xmlns:a16="http://schemas.microsoft.com/office/drawing/2014/main" id="{AB9BB7E5-C85F-0334-276C-7C712C2ED2F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02626" y="388103"/>
            <a:ext cx="1640124" cy="369739"/>
          </a:xfrm>
          <a:prstGeom prst="rect">
            <a:avLst/>
          </a:prstGeom>
        </p:spPr>
      </p:pic>
      <p:grpSp>
        <p:nvGrpSpPr>
          <p:cNvPr id="12" name="Group 11">
            <a:extLst>
              <a:ext uri="{FF2B5EF4-FFF2-40B4-BE49-F238E27FC236}">
                <a16:creationId xmlns:a16="http://schemas.microsoft.com/office/drawing/2014/main" id="{1079A8B7-BAF0-EF58-AC85-EFDE61C90324}"/>
              </a:ext>
            </a:extLst>
          </p:cNvPr>
          <p:cNvGrpSpPr/>
          <p:nvPr userDrawn="1"/>
        </p:nvGrpSpPr>
        <p:grpSpPr>
          <a:xfrm>
            <a:off x="719394" y="1776715"/>
            <a:ext cx="1383463" cy="1317216"/>
            <a:chOff x="1784610" y="2330845"/>
            <a:chExt cx="1383463" cy="1317216"/>
          </a:xfrm>
        </p:grpSpPr>
        <p:sp>
          <p:nvSpPr>
            <p:cNvPr id="11" name="Rectangle: Rounded Corners 10">
              <a:extLst>
                <a:ext uri="{FF2B5EF4-FFF2-40B4-BE49-F238E27FC236}">
                  <a16:creationId xmlns:a16="http://schemas.microsoft.com/office/drawing/2014/main" id="{6EA8E70E-EF90-8C91-7557-6DA5901AE857}"/>
                </a:ext>
              </a:extLst>
            </p:cNvPr>
            <p:cNvSpPr/>
            <p:nvPr userDrawn="1"/>
          </p:nvSpPr>
          <p:spPr>
            <a:xfrm>
              <a:off x="1784610" y="2330845"/>
              <a:ext cx="1383463" cy="1317216"/>
            </a:xfrm>
            <a:prstGeom prst="roundRect">
              <a:avLst>
                <a:gd name="adj" fmla="val 8403"/>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Graphic 4">
              <a:extLst>
                <a:ext uri="{FF2B5EF4-FFF2-40B4-BE49-F238E27FC236}">
                  <a16:creationId xmlns:a16="http://schemas.microsoft.com/office/drawing/2014/main" id="{D9C78F5D-0C65-AD3C-3EA2-AE6C8BBC813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2072559" y="2451078"/>
              <a:ext cx="807564" cy="1076750"/>
            </a:xfrm>
            <a:prstGeom prst="rect">
              <a:avLst/>
            </a:prstGeom>
          </p:spPr>
        </p:pic>
      </p:grpSp>
    </p:spTree>
    <p:extLst>
      <p:ext uri="{BB962C8B-B14F-4D97-AF65-F5344CB8AC3E}">
        <p14:creationId xmlns:p14="http://schemas.microsoft.com/office/powerpoint/2010/main" val="5521195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284374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what-to-d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290BF2-0C25-514A-9D89-51E5C7543451}"/>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endParaRPr lang="en-US"/>
          </a:p>
        </p:txBody>
      </p:sp>
      <p:sp>
        <p:nvSpPr>
          <p:cNvPr id="2" name="Title 1">
            <a:extLst>
              <a:ext uri="{FF2B5EF4-FFF2-40B4-BE49-F238E27FC236}">
                <a16:creationId xmlns:a16="http://schemas.microsoft.com/office/drawing/2014/main" id="{F452E439-A5BF-EE24-C08E-1F9F20701E7E}"/>
              </a:ext>
            </a:extLst>
          </p:cNvPr>
          <p:cNvSpPr>
            <a:spLocks noGrp="1"/>
          </p:cNvSpPr>
          <p:nvPr>
            <p:ph type="ctrTitle"/>
          </p:nvPr>
        </p:nvSpPr>
        <p:spPr>
          <a:xfrm>
            <a:off x="357517" y="352860"/>
            <a:ext cx="11489043" cy="498598"/>
          </a:xfrm>
        </p:spPr>
        <p:txBody>
          <a:bodyPr wrap="square" lIns="0" tIns="0" rIns="0" bIns="0" anchor="ctr" anchorCtr="0">
            <a:spAutoFit/>
          </a:bodyPr>
          <a:lstStyle>
            <a:lvl1pPr algn="ctr">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6" name="Picture Placeholder 5">
            <a:extLst>
              <a:ext uri="{FF2B5EF4-FFF2-40B4-BE49-F238E27FC236}">
                <a16:creationId xmlns:a16="http://schemas.microsoft.com/office/drawing/2014/main" id="{5E4B69F6-FE45-27AD-6411-FD4BBF3B0AE0}"/>
              </a:ext>
            </a:extLst>
          </p:cNvPr>
          <p:cNvSpPr>
            <a:spLocks noGrp="1"/>
          </p:cNvSpPr>
          <p:nvPr>
            <p:ph type="pic" sz="quarter" idx="11"/>
          </p:nvPr>
        </p:nvSpPr>
        <p:spPr>
          <a:xfrm>
            <a:off x="1441138" y="1197600"/>
            <a:ext cx="9331959" cy="5318057"/>
          </a:xfrm>
          <a:prstGeom prst="roundRect">
            <a:avLst>
              <a:gd name="adj" fmla="val 3456"/>
            </a:avLst>
          </a:prstGeom>
          <a:solidFill>
            <a:schemeClr val="tx1"/>
          </a:solidFill>
          <a:ln w="57150">
            <a:noFill/>
          </a:ln>
        </p:spPr>
        <p:txBody>
          <a:bodyPr/>
          <a:lstStyle/>
          <a:p>
            <a:endParaRPr lang="en-US"/>
          </a:p>
        </p:txBody>
      </p:sp>
    </p:spTree>
    <p:extLst>
      <p:ext uri="{BB962C8B-B14F-4D97-AF65-F5344CB8AC3E}">
        <p14:creationId xmlns:p14="http://schemas.microsoft.com/office/powerpoint/2010/main" val="18621632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ne-im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52629" y="405753"/>
            <a:ext cx="11509172" cy="498598"/>
          </a:xfrm>
        </p:spPr>
        <p:txBody>
          <a:bodyPr wrap="square" lIns="0" tIns="0" rIns="0" bIns="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42468" y="2107350"/>
            <a:ext cx="7742784" cy="4412426"/>
          </a:xfrm>
          <a:prstGeom prst="roundRect">
            <a:avLst>
              <a:gd name="adj" fmla="val 3456"/>
            </a:avLst>
          </a:prstGeom>
          <a:solidFill>
            <a:schemeClr val="tx1"/>
          </a:solidFill>
          <a:ln w="5715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8469867" y="2107347"/>
            <a:ext cx="3379665" cy="4412427"/>
          </a:xfrm>
          <a:prstGeom prst="roundRect">
            <a:avLst>
              <a:gd name="adj" fmla="val 4602"/>
            </a:avLst>
          </a:prstGeom>
          <a:solidFill>
            <a:srgbClr val="000000">
              <a:alpha val="50000"/>
            </a:srgbClr>
          </a:solidFill>
        </p:spPr>
        <p:txBody>
          <a:bodyPr anchor="ctr" anchorCtr="0">
            <a:normAutofit/>
          </a:bodyPr>
          <a:lstStyle>
            <a:lvl1pPr marL="0" indent="0">
              <a:buNone/>
              <a:defRPr sz="1800">
                <a:solidFill>
                  <a:schemeClr val="bg1"/>
                </a:solidFill>
              </a:defRPr>
            </a:lvl1pPr>
            <a:lvl2pPr>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684601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im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6207" y="401133"/>
            <a:ext cx="11505434" cy="498598"/>
          </a:xfrm>
        </p:spPr>
        <p:txBody>
          <a:bodyPr wrap="square" lIns="0" tIns="0" rIns="0" bIns="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45152" y="1376583"/>
            <a:ext cx="5483524" cy="3124928"/>
          </a:xfrm>
          <a:prstGeom prst="roundRect">
            <a:avLst>
              <a:gd name="adj" fmla="val 3456"/>
            </a:avLst>
          </a:prstGeom>
          <a:solidFill>
            <a:schemeClr val="tx1"/>
          </a:solidFill>
          <a:ln w="5715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45151" y="4836160"/>
            <a:ext cx="11505434" cy="1692886"/>
          </a:xfrm>
          <a:prstGeom prst="roundRect">
            <a:avLst>
              <a:gd name="adj" fmla="val 9302"/>
            </a:avLst>
          </a:prstGeom>
          <a:solidFill>
            <a:srgbClr val="000000">
              <a:alpha val="40000"/>
            </a:srgbClr>
          </a:solidFill>
        </p:spPr>
        <p:txBody>
          <a:bodyPr anchor="ctr" anchorCtr="0">
            <a:normAutofit/>
          </a:bodyPr>
          <a:lstStyle>
            <a:lvl1pPr marL="0" indent="0">
              <a:buNone/>
              <a:defRPr sz="1800">
                <a:solidFill>
                  <a:schemeClr val="bg1"/>
                </a:solidFill>
              </a:defRPr>
            </a:lvl1pPr>
            <a:lvl2pPr marL="457200" indent="0">
              <a:buNone/>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Picture Placeholder 5">
            <a:extLst>
              <a:ext uri="{FF2B5EF4-FFF2-40B4-BE49-F238E27FC236}">
                <a16:creationId xmlns:a16="http://schemas.microsoft.com/office/drawing/2014/main" id="{0DF48D15-1243-3CFE-9BF8-52297AA92FD4}"/>
              </a:ext>
            </a:extLst>
          </p:cNvPr>
          <p:cNvSpPr>
            <a:spLocks noGrp="1"/>
          </p:cNvSpPr>
          <p:nvPr>
            <p:ph type="pic" sz="quarter" idx="13"/>
          </p:nvPr>
        </p:nvSpPr>
        <p:spPr>
          <a:xfrm>
            <a:off x="6363324" y="1376583"/>
            <a:ext cx="5483524" cy="3124928"/>
          </a:xfrm>
          <a:prstGeom prst="roundRect">
            <a:avLst>
              <a:gd name="adj" fmla="val 3456"/>
            </a:avLst>
          </a:prstGeom>
          <a:solidFill>
            <a:schemeClr val="tx1"/>
          </a:solidFill>
          <a:ln w="57150">
            <a:noFill/>
          </a:ln>
        </p:spPr>
        <p:txBody>
          <a:bodyPr/>
          <a:lstStyle/>
          <a:p>
            <a:endParaRPr lang="en-US"/>
          </a:p>
        </p:txBody>
      </p:sp>
    </p:spTree>
    <p:extLst>
      <p:ext uri="{BB962C8B-B14F-4D97-AF65-F5344CB8AC3E}">
        <p14:creationId xmlns:p14="http://schemas.microsoft.com/office/powerpoint/2010/main" val="892857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hree-im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0845" y="399603"/>
            <a:ext cx="11516880" cy="498598"/>
          </a:xfrm>
        </p:spPr>
        <p:txBody>
          <a:bodyPr wrap="square" lIns="0" tIns="0" rIns="0" bIns="0">
            <a:spAutoFit/>
          </a:bodyPr>
          <a:lstStyle>
            <a:lvl1pPr algn="ctr">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33375" y="1346630"/>
            <a:ext cx="3577086" cy="2038495"/>
          </a:xfrm>
          <a:prstGeom prst="roundRect">
            <a:avLst>
              <a:gd name="adj" fmla="val 3456"/>
            </a:avLst>
          </a:prstGeom>
          <a:solidFill>
            <a:schemeClr val="tx1"/>
          </a:solidFill>
          <a:ln w="3810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33375" y="3774775"/>
            <a:ext cx="11524350" cy="2757636"/>
          </a:xfrm>
          <a:prstGeom prst="roundRect">
            <a:avLst>
              <a:gd name="adj" fmla="val 4836"/>
            </a:avLst>
          </a:prstGeom>
          <a:solidFill>
            <a:srgbClr val="000000">
              <a:alpha val="40000"/>
            </a:srgbClr>
          </a:solidFill>
        </p:spPr>
        <p:txBody>
          <a:bodyPr anchor="ctr" anchorCtr="0">
            <a:normAutofit/>
          </a:bodyPr>
          <a:lstStyle>
            <a:lvl1pPr marL="0" indent="0">
              <a:buNone/>
              <a:defRPr sz="1800">
                <a:solidFill>
                  <a:schemeClr val="bg1"/>
                </a:solidFill>
              </a:defRPr>
            </a:lvl1pPr>
            <a:lvl2pPr>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Picture Placeholder 5">
            <a:extLst>
              <a:ext uri="{FF2B5EF4-FFF2-40B4-BE49-F238E27FC236}">
                <a16:creationId xmlns:a16="http://schemas.microsoft.com/office/drawing/2014/main" id="{F2FA5519-3AB3-CEC1-AE02-532EC2CCB4D8}"/>
              </a:ext>
            </a:extLst>
          </p:cNvPr>
          <p:cNvSpPr>
            <a:spLocks noGrp="1"/>
          </p:cNvSpPr>
          <p:nvPr>
            <p:ph type="pic" sz="quarter" idx="13"/>
          </p:nvPr>
        </p:nvSpPr>
        <p:spPr>
          <a:xfrm>
            <a:off x="4307007" y="1346630"/>
            <a:ext cx="3577086" cy="2038495"/>
          </a:xfrm>
          <a:prstGeom prst="roundRect">
            <a:avLst>
              <a:gd name="adj" fmla="val 3456"/>
            </a:avLst>
          </a:prstGeom>
          <a:solidFill>
            <a:schemeClr val="tx1"/>
          </a:solidFill>
          <a:ln w="38100">
            <a:noFill/>
          </a:ln>
        </p:spPr>
        <p:txBody>
          <a:bodyPr/>
          <a:lstStyle/>
          <a:p>
            <a:endParaRPr lang="en-US"/>
          </a:p>
        </p:txBody>
      </p:sp>
      <p:sp>
        <p:nvSpPr>
          <p:cNvPr id="9" name="Picture Placeholder 5">
            <a:extLst>
              <a:ext uri="{FF2B5EF4-FFF2-40B4-BE49-F238E27FC236}">
                <a16:creationId xmlns:a16="http://schemas.microsoft.com/office/drawing/2014/main" id="{31B82278-DD8A-4CE0-788E-1B913AF1EBBC}"/>
              </a:ext>
            </a:extLst>
          </p:cNvPr>
          <p:cNvSpPr>
            <a:spLocks noGrp="1"/>
          </p:cNvSpPr>
          <p:nvPr>
            <p:ph type="pic" sz="quarter" idx="14"/>
          </p:nvPr>
        </p:nvSpPr>
        <p:spPr>
          <a:xfrm>
            <a:off x="8280639" y="1346630"/>
            <a:ext cx="3577086" cy="2038495"/>
          </a:xfrm>
          <a:prstGeom prst="roundRect">
            <a:avLst>
              <a:gd name="adj" fmla="val 3456"/>
            </a:avLst>
          </a:prstGeom>
          <a:solidFill>
            <a:schemeClr val="tx1"/>
          </a:solidFill>
          <a:ln w="38100">
            <a:noFill/>
          </a:ln>
        </p:spPr>
        <p:txBody>
          <a:bodyPr/>
          <a:lstStyle/>
          <a:p>
            <a:endParaRPr lang="en-US"/>
          </a:p>
        </p:txBody>
      </p:sp>
    </p:spTree>
    <p:extLst>
      <p:ext uri="{BB962C8B-B14F-4D97-AF65-F5344CB8AC3E}">
        <p14:creationId xmlns:p14="http://schemas.microsoft.com/office/powerpoint/2010/main" val="23486205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our-img">
    <p:bg>
      <p:bgPr>
        <a:solidFill>
          <a:srgbClr val="000000">
            <a:alpha val="40000"/>
          </a:srgbClr>
        </a:solidFill>
        <a:effectLst/>
      </p:bgPr>
    </p:b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1745" y="396509"/>
            <a:ext cx="11508510" cy="498598"/>
          </a:xfrm>
        </p:spPr>
        <p:txBody>
          <a:bodyPr wrap="square" lIns="0" tIns="0" rIns="0" bIns="0">
            <a:spAutoFit/>
          </a:bodyPr>
          <a:lstStyle>
            <a:lvl1pPr algn="ctr">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10" name="Picture Placeholder 5">
            <a:extLst>
              <a:ext uri="{FF2B5EF4-FFF2-40B4-BE49-F238E27FC236}">
                <a16:creationId xmlns:a16="http://schemas.microsoft.com/office/drawing/2014/main" id="{7EE5EA41-8A93-19E6-0938-921548C16043}"/>
              </a:ext>
            </a:extLst>
          </p:cNvPr>
          <p:cNvSpPr>
            <a:spLocks noGrp="1"/>
          </p:cNvSpPr>
          <p:nvPr>
            <p:ph type="pic" sz="quarter" idx="15"/>
          </p:nvPr>
        </p:nvSpPr>
        <p:spPr>
          <a:xfrm>
            <a:off x="336974" y="1330039"/>
            <a:ext cx="3898598" cy="2221717"/>
          </a:xfrm>
          <a:prstGeom prst="roundRect">
            <a:avLst>
              <a:gd name="adj" fmla="val 3456"/>
            </a:avLst>
          </a:prstGeom>
          <a:solidFill>
            <a:schemeClr val="tx1"/>
          </a:solidFill>
          <a:ln w="38100">
            <a:noFill/>
          </a:ln>
        </p:spPr>
        <p:txBody>
          <a:bodyPr/>
          <a:lstStyle/>
          <a:p>
            <a:endParaRPr lang="en-US"/>
          </a:p>
        </p:txBody>
      </p:sp>
      <p:sp>
        <p:nvSpPr>
          <p:cNvPr id="13" name="Text Placeholder 6">
            <a:extLst>
              <a:ext uri="{FF2B5EF4-FFF2-40B4-BE49-F238E27FC236}">
                <a16:creationId xmlns:a16="http://schemas.microsoft.com/office/drawing/2014/main" id="{33A5CA17-0E07-7C00-D057-B222092BBE90}"/>
              </a:ext>
            </a:extLst>
          </p:cNvPr>
          <p:cNvSpPr>
            <a:spLocks noGrp="1"/>
          </p:cNvSpPr>
          <p:nvPr>
            <p:ph type="body" sz="quarter" idx="12"/>
          </p:nvPr>
        </p:nvSpPr>
        <p:spPr>
          <a:xfrm>
            <a:off x="8793018" y="1335991"/>
            <a:ext cx="3062205" cy="5180899"/>
          </a:xfrm>
          <a:prstGeom prst="roundRect">
            <a:avLst>
              <a:gd name="adj" fmla="val 3016"/>
            </a:avLst>
          </a:prstGeom>
          <a:solidFill>
            <a:schemeClr val="tx1">
              <a:lumMod val="85000"/>
              <a:lumOff val="15000"/>
            </a:schemeClr>
          </a:solidFill>
        </p:spPr>
        <p:txBody>
          <a:bodyPr anchor="ctr" anchorCtr="0">
            <a:normAutofit/>
          </a:bodyPr>
          <a:lstStyle>
            <a:lvl1pPr marL="0" indent="0">
              <a:buNone/>
              <a:defRPr sz="1800">
                <a:solidFill>
                  <a:schemeClr val="bg1"/>
                </a:solidFill>
              </a:defRPr>
            </a:lvl1pPr>
            <a:lvl2pPr>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Picture Placeholder 5">
            <a:extLst>
              <a:ext uri="{FF2B5EF4-FFF2-40B4-BE49-F238E27FC236}">
                <a16:creationId xmlns:a16="http://schemas.microsoft.com/office/drawing/2014/main" id="{F876292C-B4E7-FCE3-1E74-154C919298A3}"/>
              </a:ext>
            </a:extLst>
          </p:cNvPr>
          <p:cNvSpPr>
            <a:spLocks noGrp="1"/>
          </p:cNvSpPr>
          <p:nvPr>
            <p:ph type="pic" sz="quarter" idx="19"/>
          </p:nvPr>
        </p:nvSpPr>
        <p:spPr>
          <a:xfrm>
            <a:off x="4540373" y="1330039"/>
            <a:ext cx="3898598" cy="2221717"/>
          </a:xfrm>
          <a:prstGeom prst="roundRect">
            <a:avLst>
              <a:gd name="adj" fmla="val 3456"/>
            </a:avLst>
          </a:prstGeom>
          <a:solidFill>
            <a:schemeClr val="tx1"/>
          </a:solidFill>
          <a:ln w="38100">
            <a:noFill/>
          </a:ln>
        </p:spPr>
        <p:txBody>
          <a:bodyPr/>
          <a:lstStyle/>
          <a:p>
            <a:endParaRPr lang="en-US"/>
          </a:p>
        </p:txBody>
      </p:sp>
      <p:sp>
        <p:nvSpPr>
          <p:cNvPr id="5" name="Picture Placeholder 5">
            <a:extLst>
              <a:ext uri="{FF2B5EF4-FFF2-40B4-BE49-F238E27FC236}">
                <a16:creationId xmlns:a16="http://schemas.microsoft.com/office/drawing/2014/main" id="{6F44FAD5-85C0-5126-BEBB-39AE90164067}"/>
              </a:ext>
            </a:extLst>
          </p:cNvPr>
          <p:cNvSpPr>
            <a:spLocks noGrp="1"/>
          </p:cNvSpPr>
          <p:nvPr>
            <p:ph type="pic" sz="quarter" idx="20"/>
          </p:nvPr>
        </p:nvSpPr>
        <p:spPr>
          <a:xfrm>
            <a:off x="336974" y="4295174"/>
            <a:ext cx="3898598" cy="2221717"/>
          </a:xfrm>
          <a:prstGeom prst="roundRect">
            <a:avLst>
              <a:gd name="adj" fmla="val 3456"/>
            </a:avLst>
          </a:prstGeom>
          <a:solidFill>
            <a:schemeClr val="tx1"/>
          </a:solidFill>
          <a:ln w="38100">
            <a:noFill/>
          </a:ln>
        </p:spPr>
        <p:txBody>
          <a:bodyPr/>
          <a:lstStyle/>
          <a:p>
            <a:endParaRPr lang="en-US"/>
          </a:p>
        </p:txBody>
      </p:sp>
      <p:sp>
        <p:nvSpPr>
          <p:cNvPr id="6" name="Picture Placeholder 5">
            <a:extLst>
              <a:ext uri="{FF2B5EF4-FFF2-40B4-BE49-F238E27FC236}">
                <a16:creationId xmlns:a16="http://schemas.microsoft.com/office/drawing/2014/main" id="{5E15C401-2708-BE2C-313C-6E972121150A}"/>
              </a:ext>
            </a:extLst>
          </p:cNvPr>
          <p:cNvSpPr>
            <a:spLocks noGrp="1"/>
          </p:cNvSpPr>
          <p:nvPr>
            <p:ph type="pic" sz="quarter" idx="21"/>
          </p:nvPr>
        </p:nvSpPr>
        <p:spPr>
          <a:xfrm>
            <a:off x="4540373" y="4295174"/>
            <a:ext cx="3898598" cy="2221717"/>
          </a:xfrm>
          <a:prstGeom prst="roundRect">
            <a:avLst>
              <a:gd name="adj" fmla="val 3456"/>
            </a:avLst>
          </a:prstGeom>
          <a:solidFill>
            <a:schemeClr val="tx1"/>
          </a:solidFill>
          <a:ln w="38100">
            <a:noFill/>
          </a:ln>
        </p:spPr>
        <p:txBody>
          <a:bodyPr/>
          <a:lstStyle/>
          <a:p>
            <a:endParaRPr lang="en-US"/>
          </a:p>
        </p:txBody>
      </p:sp>
    </p:spTree>
    <p:extLst>
      <p:ext uri="{BB962C8B-B14F-4D97-AF65-F5344CB8AC3E}">
        <p14:creationId xmlns:p14="http://schemas.microsoft.com/office/powerpoint/2010/main" val="14712668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reate-step">
    <p:spTree>
      <p:nvGrpSpPr>
        <p:cNvPr id="1" name=""/>
        <p:cNvGrpSpPr/>
        <p:nvPr/>
      </p:nvGrpSpPr>
      <p:grpSpPr>
        <a:xfrm>
          <a:off x="0" y="0"/>
          <a:ext cx="0" cy="0"/>
          <a:chOff x="0" y="0"/>
          <a:chExt cx="0" cy="0"/>
        </a:xfrm>
      </p:grpSpPr>
      <p:sp>
        <p:nvSpPr>
          <p:cNvPr id="6" name="background_cc">
            <a:extLst>
              <a:ext uri="{FF2B5EF4-FFF2-40B4-BE49-F238E27FC236}">
                <a16:creationId xmlns:a16="http://schemas.microsoft.com/office/drawing/2014/main" id="{A414259A-EE28-0473-21CE-0257CE7539E5}"/>
              </a:ext>
            </a:extLst>
          </p:cNvPr>
          <p:cNvSpPr/>
          <p:nvPr userDrawn="1"/>
        </p:nvSpPr>
        <p:spPr>
          <a:xfrm>
            <a:off x="-4762"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33375" y="427844"/>
            <a:ext cx="11515727" cy="498598"/>
          </a:xfrm>
        </p:spPr>
        <p:txBody>
          <a:bodyPr lIns="0" tIns="0" rIns="0" bIns="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33375" y="2114549"/>
            <a:ext cx="11515726" cy="4448176"/>
          </a:xfrm>
          <a:prstGeom prst="roundRect">
            <a:avLst>
              <a:gd name="adj" fmla="val 0"/>
            </a:avLst>
          </a:prstGeom>
          <a:noFill/>
        </p:spPr>
        <p:txBody>
          <a:bodyPr lIns="0" tIns="0" rIns="0" bIns="0" anchor="ctr" anchorCtr="0">
            <a:normAutofit/>
          </a:bodyPr>
          <a:lstStyle>
            <a:lvl1pPr marL="342900" indent="-342900">
              <a:buFont typeface="+mj-lt"/>
              <a:buAutoNum type="arabicPeriod"/>
              <a:defRPr sz="1800">
                <a:solidFill>
                  <a:schemeClr val="bg1"/>
                </a:solidFill>
              </a:defRPr>
            </a:lvl1pPr>
            <a:lvl2pPr marL="457200" indent="0">
              <a:buNone/>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p:txBody>
      </p:sp>
      <p:sp>
        <p:nvSpPr>
          <p:cNvPr id="4" name="Chart Placeholder 3">
            <a:extLst>
              <a:ext uri="{FF2B5EF4-FFF2-40B4-BE49-F238E27FC236}">
                <a16:creationId xmlns:a16="http://schemas.microsoft.com/office/drawing/2014/main" id="{D11CD461-B056-D4E2-C5FA-0426E6C2FFF6}"/>
              </a:ext>
            </a:extLst>
          </p:cNvPr>
          <p:cNvSpPr>
            <a:spLocks noGrp="1"/>
          </p:cNvSpPr>
          <p:nvPr>
            <p:ph type="chart" sz="quarter" idx="14" hasCustomPrompt="1"/>
          </p:nvPr>
        </p:nvSpPr>
        <p:spPr>
          <a:xfrm>
            <a:off x="333375" y="1318188"/>
            <a:ext cx="11515726" cy="387798"/>
          </a:xfrm>
        </p:spPr>
        <p:txBody>
          <a:bodyPr lIns="0" tIns="0" rIns="0" bIns="0">
            <a:spAutoFit/>
          </a:bodyPr>
          <a:lstStyle>
            <a:lvl1pPr marL="0" indent="0">
              <a:buNone/>
              <a:defRPr sz="2800" b="1">
                <a:solidFill>
                  <a:schemeClr val="bg1"/>
                </a:solidFill>
              </a:defRPr>
            </a:lvl1pPr>
          </a:lstStyle>
          <a:p>
            <a:r>
              <a:rPr lang="es-CL" dirty="0"/>
              <a:t>Place</a:t>
            </a:r>
            <a:endParaRPr lang="en-US" dirty="0"/>
          </a:p>
        </p:txBody>
      </p:sp>
    </p:spTree>
    <p:extLst>
      <p:ext uri="{BB962C8B-B14F-4D97-AF65-F5344CB8AC3E}">
        <p14:creationId xmlns:p14="http://schemas.microsoft.com/office/powerpoint/2010/main" val="7084635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de-composition">
    <p:spTree>
      <p:nvGrpSpPr>
        <p:cNvPr id="1" name=""/>
        <p:cNvGrpSpPr/>
        <p:nvPr/>
      </p:nvGrpSpPr>
      <p:grpSpPr>
        <a:xfrm>
          <a:off x="0" y="0"/>
          <a:ext cx="0" cy="0"/>
          <a:chOff x="0" y="0"/>
          <a:chExt cx="0" cy="0"/>
        </a:xfrm>
      </p:grpSpPr>
      <p:sp>
        <p:nvSpPr>
          <p:cNvPr id="6" name="background_cc">
            <a:extLst>
              <a:ext uri="{FF2B5EF4-FFF2-40B4-BE49-F238E27FC236}">
                <a16:creationId xmlns:a16="http://schemas.microsoft.com/office/drawing/2014/main" id="{A414259A-EE28-0473-21CE-0257CE7539E5}"/>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0563" y="347332"/>
            <a:ext cx="11508537" cy="678672"/>
          </a:xfrm>
        </p:spPr>
        <p:txBody>
          <a:bodyPr lIns="0" tIns="0" rIns="0" bIns="0">
            <a:norm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40563" y="2447348"/>
            <a:ext cx="7571494" cy="4072184"/>
          </a:xfrm>
          <a:prstGeom prst="roundRect">
            <a:avLst>
              <a:gd name="adj" fmla="val 3456"/>
            </a:avLst>
          </a:prstGeom>
          <a:solidFill>
            <a:schemeClr val="tx1"/>
          </a:solidFill>
          <a:ln w="3810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40563" y="1403404"/>
            <a:ext cx="11508537" cy="699551"/>
          </a:xfrm>
          <a:prstGeom prst="roundRect">
            <a:avLst>
              <a:gd name="adj" fmla="val 5043"/>
            </a:avLst>
          </a:prstGeom>
          <a:noFill/>
        </p:spPr>
        <p:txBody>
          <a:bodyPr lIns="0" tIns="0" rIns="0" anchor="ctr" anchorCtr="0">
            <a:spAutoFit/>
          </a:bodyPr>
          <a:lstStyle>
            <a:lvl1pPr marL="0" indent="0">
              <a:buNone/>
              <a:defRPr sz="1800">
                <a:solidFill>
                  <a:schemeClr val="bg1"/>
                </a:solidFill>
              </a:defRPr>
            </a:lvl1pPr>
            <a:lvl2pPr marL="457200" indent="0">
              <a:buNone/>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a:t>
            </a:r>
          </a:p>
          <a:p>
            <a:pPr lvl="0"/>
            <a:r>
              <a:rPr lang="en-US" dirty="0"/>
              <a:t>Master text styles</a:t>
            </a:r>
          </a:p>
        </p:txBody>
      </p:sp>
      <p:sp>
        <p:nvSpPr>
          <p:cNvPr id="5" name="Callout: Down Arrow 4">
            <a:extLst>
              <a:ext uri="{FF2B5EF4-FFF2-40B4-BE49-F238E27FC236}">
                <a16:creationId xmlns:a16="http://schemas.microsoft.com/office/drawing/2014/main" id="{BAE4049F-C3AB-1C61-89BD-6C81A2CCB192}"/>
              </a:ext>
            </a:extLst>
          </p:cNvPr>
          <p:cNvSpPr/>
          <p:nvPr userDrawn="1"/>
        </p:nvSpPr>
        <p:spPr>
          <a:xfrm>
            <a:off x="9586829" y="2581720"/>
            <a:ext cx="966159" cy="957532"/>
          </a:xfrm>
          <a:prstGeom prst="downArrowCallout">
            <a:avLst>
              <a:gd name="adj1" fmla="val 25000"/>
              <a:gd name="adj2" fmla="val 25000"/>
              <a:gd name="adj3" fmla="val 22297"/>
              <a:gd name="adj4" fmla="val 64977"/>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L" dirty="0">
                <a:solidFill>
                  <a:schemeClr val="tx1"/>
                </a:solidFill>
              </a:rPr>
              <a:t>Link</a:t>
            </a:r>
          </a:p>
          <a:p>
            <a:pPr algn="ctr"/>
            <a:r>
              <a:rPr lang="es-CL" dirty="0">
                <a:solidFill>
                  <a:schemeClr val="tx1"/>
                </a:solidFill>
              </a:rPr>
              <a:t>Online</a:t>
            </a:r>
            <a:endParaRPr lang="en-US" dirty="0">
              <a:solidFill>
                <a:schemeClr val="tx1"/>
              </a:solidFill>
            </a:endParaRPr>
          </a:p>
        </p:txBody>
      </p:sp>
      <p:sp>
        <p:nvSpPr>
          <p:cNvPr id="9" name="Chart Placeholder 8">
            <a:extLst>
              <a:ext uri="{FF2B5EF4-FFF2-40B4-BE49-F238E27FC236}">
                <a16:creationId xmlns:a16="http://schemas.microsoft.com/office/drawing/2014/main" id="{85FE893F-47A3-E5F7-1212-48465408B0C7}"/>
              </a:ext>
            </a:extLst>
          </p:cNvPr>
          <p:cNvSpPr>
            <a:spLocks noGrp="1"/>
          </p:cNvSpPr>
          <p:nvPr>
            <p:ph type="chart" sz="quarter" idx="14" hasCustomPrompt="1"/>
          </p:nvPr>
        </p:nvSpPr>
        <p:spPr>
          <a:xfrm>
            <a:off x="8290719" y="3797514"/>
            <a:ext cx="3558381" cy="2597150"/>
          </a:xfrm>
        </p:spPr>
        <p:txBody>
          <a:bodyPr/>
          <a:lstStyle>
            <a:lvl1pPr marL="0" indent="0">
              <a:buNone/>
              <a:defRPr>
                <a:solidFill>
                  <a:schemeClr val="bg1"/>
                </a:solidFill>
              </a:defRPr>
            </a:lvl1pPr>
          </a:lstStyle>
          <a:p>
            <a:r>
              <a:rPr lang="es-CL" dirty="0"/>
              <a:t>https://example.com/ </a:t>
            </a:r>
            <a:endParaRPr lang="en-US" dirty="0"/>
          </a:p>
        </p:txBody>
      </p:sp>
    </p:spTree>
    <p:extLst>
      <p:ext uri="{BB962C8B-B14F-4D97-AF65-F5344CB8AC3E}">
        <p14:creationId xmlns:p14="http://schemas.microsoft.com/office/powerpoint/2010/main" val="42743320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eflect-box">
    <p:spTree>
      <p:nvGrpSpPr>
        <p:cNvPr id="1" name=""/>
        <p:cNvGrpSpPr/>
        <p:nvPr/>
      </p:nvGrpSpPr>
      <p:grpSpPr>
        <a:xfrm>
          <a:off x="0" y="0"/>
          <a:ext cx="0" cy="0"/>
          <a:chOff x="0" y="0"/>
          <a:chExt cx="0" cy="0"/>
        </a:xfrm>
      </p:grpSpPr>
      <p:sp>
        <p:nvSpPr>
          <p:cNvPr id="6" name="background_cc">
            <a:extLst>
              <a:ext uri="{FF2B5EF4-FFF2-40B4-BE49-F238E27FC236}">
                <a16:creationId xmlns:a16="http://schemas.microsoft.com/office/drawing/2014/main" id="{A414259A-EE28-0473-21CE-0257CE7539E5}"/>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31039" y="328282"/>
            <a:ext cx="11518062" cy="665027"/>
          </a:xfrm>
        </p:spPr>
        <p:txBody>
          <a:bodyPr lIns="0" tIns="0" rIns="0" bIns="0">
            <a:norm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4" name="Chart Placeholder 3">
            <a:extLst>
              <a:ext uri="{FF2B5EF4-FFF2-40B4-BE49-F238E27FC236}">
                <a16:creationId xmlns:a16="http://schemas.microsoft.com/office/drawing/2014/main" id="{E9633AA3-1F01-FC54-9584-5A176A246101}"/>
              </a:ext>
            </a:extLst>
          </p:cNvPr>
          <p:cNvSpPr>
            <a:spLocks noGrp="1"/>
          </p:cNvSpPr>
          <p:nvPr>
            <p:ph type="chart" sz="quarter" idx="14"/>
          </p:nvPr>
        </p:nvSpPr>
        <p:spPr>
          <a:xfrm>
            <a:off x="7893693" y="1371600"/>
            <a:ext cx="3955408" cy="5158118"/>
          </a:xfrm>
          <a:prstGeom prst="roundRect">
            <a:avLst>
              <a:gd name="adj" fmla="val 4940"/>
            </a:avLst>
          </a:prstGeom>
          <a:solidFill>
            <a:schemeClr val="bg1"/>
          </a:solidFill>
        </p:spPr>
        <p:txBody>
          <a:bodyPr lIns="365760" tIns="365760" rIns="365760" bIns="365760" anchor="ctr" anchorCtr="0"/>
          <a:lstStyle>
            <a:lvl1pPr marL="0" indent="0">
              <a:buNone/>
              <a:defRPr>
                <a:solidFill>
                  <a:schemeClr val="tx1"/>
                </a:solidFill>
              </a:defRPr>
            </a:lvl1pPr>
          </a:lstStyle>
          <a:p>
            <a:endParaRPr lang="en-US"/>
          </a:p>
        </p:txBody>
      </p:sp>
      <p:sp>
        <p:nvSpPr>
          <p:cNvPr id="9" name="Text Placeholder 2">
            <a:extLst>
              <a:ext uri="{FF2B5EF4-FFF2-40B4-BE49-F238E27FC236}">
                <a16:creationId xmlns:a16="http://schemas.microsoft.com/office/drawing/2014/main" id="{8205E5FA-6881-9803-B9CE-B9F6C0D4259D}"/>
              </a:ext>
            </a:extLst>
          </p:cNvPr>
          <p:cNvSpPr>
            <a:spLocks noGrp="1"/>
          </p:cNvSpPr>
          <p:nvPr>
            <p:ph idx="1"/>
          </p:nvPr>
        </p:nvSpPr>
        <p:spPr>
          <a:xfrm>
            <a:off x="331037" y="1371600"/>
            <a:ext cx="7231619" cy="5181600"/>
          </a:xfrm>
          <a:prstGeom prst="rect">
            <a:avLst/>
          </a:prstGeom>
        </p:spPr>
        <p:txBody>
          <a:bodyPr vert="horz" lIns="0" tIns="0" rIns="0" bIns="0" rtlCol="0">
            <a:normAutofit/>
          </a:bodyPr>
          <a:lstStyle>
            <a:lvl1pPr marL="0" indent="0">
              <a:buNone/>
              <a:defRPr>
                <a:solidFill>
                  <a:schemeClr val="bg1"/>
                </a:solidFill>
              </a:defRPr>
            </a:lvl1pPr>
            <a:lvl2pPr marL="457200"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62041891"/>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CE91179-C1CD-A08D-D9B7-A92C32FCB44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A82CB0B4-6181-CC09-113A-CBA6A84A242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61577070"/>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6" r:id="rId3"/>
    <p:sldLayoutId id="2147483657" r:id="rId4"/>
    <p:sldLayoutId id="2147483658" r:id="rId5"/>
    <p:sldLayoutId id="2147483659" r:id="rId6"/>
    <p:sldLayoutId id="2147483662" r:id="rId7"/>
    <p:sldLayoutId id="2147483661" r:id="rId8"/>
    <p:sldLayoutId id="2147483663" r:id="rId9"/>
    <p:sldLayoutId id="2147483655" r:id="rId10"/>
  </p:sldLayoutIdLst>
  <p:txStyles>
    <p:titleStyle>
      <a:lvl1pPr algn="l" defTabSz="914400" rtl="0" eaLnBrk="1" latinLnBrk="0" hangingPunct="1">
        <a:lnSpc>
          <a:spcPct val="90000"/>
        </a:lnSpc>
        <a:spcBef>
          <a:spcPct val="0"/>
        </a:spcBef>
        <a:buNone/>
        <a:defRPr sz="4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Segoe UI" panose="020B0502040204020203" pitchFamily="34" charset="0"/>
          <a:ea typeface="Verdana" panose="020B0604030504040204" pitchFamily="34" charset="0"/>
          <a:cs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Segoe UI" panose="020B0502040204020203" pitchFamily="34" charset="0"/>
          <a:ea typeface="Verdana" panose="020B0604030504040204" pitchFamily="34" charset="0"/>
          <a:cs typeface="Segoe UI"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5.png"/><Relationship Id="rId3" Type="http://schemas.openxmlformats.org/officeDocument/2006/relationships/image" Target="../media/image6.sv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gi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1.png"/><Relationship Id="rId3" Type="http://schemas.openxmlformats.org/officeDocument/2006/relationships/hyperlink" Target="https://app.protobject.com/generate?eq-corazon-variables-eventos&amp;en&amp;dynamic&amp;-1"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974216A-BFA6-9732-A49C-32CF61E454ED}"/>
              </a:ext>
            </a:extLst>
          </p:cNvPr>
          <p:cNvSpPr txBox="1"/>
          <p:nvPr/>
        </p:nvSpPr>
        <p:spPr>
          <a:xfrm>
            <a:off x="765048" y="2340864"/>
            <a:ext cx="10661904" cy="3847207"/>
          </a:xfrm>
          <a:prstGeom prst="rect">
            <a:avLst/>
          </a:prstGeom>
          <a:noFill/>
        </p:spPr>
        <p:txBody>
          <a:bodyPr wrap="square" rtlCol="0">
            <a:spAutoFit/>
          </a:bodyPr>
          <a:lstStyle/>
          <a:p>
            <a:r>
              <a:rPr lang="en-US" sz="2800" dirty="0">
                <a:solidFill>
                  <a:schemeClr val="bg1">
                    <a:lumMod val="65000"/>
                  </a:schemeClr>
                </a:solidFill>
                <a:latin typeface="Segoe UI" panose="020B0502040204020203" pitchFamily="34" charset="0"/>
                <a:cs typeface="Segoe UI" panose="020B0502040204020203" pitchFamily="34" charset="0"/>
              </a:rPr>
              <a:t>English</a:t>
            </a:r>
          </a:p>
          <a:p>
            <a:r>
              <a:rPr lang="en-US" sz="2000" dirty="0">
                <a:latin typeface="Segoe UI" panose="020B0502040204020203" pitchFamily="34" charset="0"/>
                <a:cs typeface="Segoe UI" panose="020B0502040204020203" pitchFamily="34" charset="0"/>
              </a:rPr>
              <a:t>This presentation is automatically generated. </a:t>
            </a:r>
          </a:p>
          <a:p>
            <a:r>
              <a:rPr lang="en-US" sz="2000" b="1" dirty="0">
                <a:latin typeface="Segoe UI" panose="020B0502040204020203" pitchFamily="34" charset="0"/>
                <a:cs typeface="Segoe UI" panose="020B0502040204020203" pitchFamily="34" charset="0"/>
              </a:rPr>
              <a:t>You can freely edit it and add any extra content you wish.</a:t>
            </a:r>
          </a:p>
          <a:p>
            <a:endParaRPr lang="en-US" sz="2000" dirty="0">
              <a:latin typeface="Segoe UI" panose="020B0502040204020203" pitchFamily="34" charset="0"/>
              <a:cs typeface="Segoe UI" panose="020B0502040204020203" pitchFamily="34" charset="0"/>
            </a:endParaRPr>
          </a:p>
          <a:p>
            <a:r>
              <a:rPr lang="en-US" sz="2800" dirty="0">
                <a:solidFill>
                  <a:schemeClr val="bg1">
                    <a:lumMod val="65000"/>
                  </a:schemeClr>
                </a:solidFill>
                <a:latin typeface="Segoe UI" panose="020B0502040204020203" pitchFamily="34" charset="0"/>
                <a:cs typeface="Segoe UI" panose="020B0502040204020203" pitchFamily="34" charset="0"/>
              </a:rPr>
              <a:t>Español</a:t>
            </a:r>
          </a:p>
          <a:p>
            <a:r>
              <a:rPr lang="en-US" sz="2000" dirty="0">
                <a:latin typeface="Segoe UI" panose="020B0502040204020203" pitchFamily="34" charset="0"/>
                <a:cs typeface="Segoe UI" panose="020B0502040204020203" pitchFamily="34" charset="0"/>
              </a:rPr>
              <a:t>Esta </a:t>
            </a:r>
            <a:r>
              <a:rPr lang="en-US" sz="2000" dirty="0" err="1">
                <a:latin typeface="Segoe UI" panose="020B0502040204020203" pitchFamily="34" charset="0"/>
                <a:cs typeface="Segoe UI" panose="020B0502040204020203" pitchFamily="34" charset="0"/>
              </a:rPr>
              <a:t>presentación</a:t>
            </a:r>
            <a:r>
              <a:rPr lang="en-US" sz="2000" dirty="0">
                <a:latin typeface="Segoe UI" panose="020B0502040204020203" pitchFamily="34" charset="0"/>
                <a:cs typeface="Segoe UI" panose="020B0502040204020203" pitchFamily="34" charset="0"/>
              </a:rPr>
              <a:t> se genera </a:t>
            </a:r>
            <a:r>
              <a:rPr lang="en-US" sz="2000" dirty="0" err="1">
                <a:latin typeface="Segoe UI" panose="020B0502040204020203" pitchFamily="34" charset="0"/>
                <a:cs typeface="Segoe UI" panose="020B0502040204020203" pitchFamily="34" charset="0"/>
              </a:rPr>
              <a:t>automáticamente</a:t>
            </a:r>
            <a:r>
              <a:rPr lang="en-US" sz="2000" dirty="0">
                <a:latin typeface="Segoe UI" panose="020B0502040204020203" pitchFamily="34" charset="0"/>
                <a:cs typeface="Segoe UI" panose="020B0502040204020203" pitchFamily="34" charset="0"/>
              </a:rPr>
              <a:t>. </a:t>
            </a:r>
          </a:p>
          <a:p>
            <a:r>
              <a:rPr lang="en-US" sz="2000" b="1" dirty="0" err="1">
                <a:latin typeface="Segoe UI" panose="020B0502040204020203" pitchFamily="34" charset="0"/>
                <a:cs typeface="Segoe UI" panose="020B0502040204020203" pitchFamily="34" charset="0"/>
              </a:rPr>
              <a:t>Puedes</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modificarla</a:t>
            </a:r>
            <a:r>
              <a:rPr lang="en-US" sz="2000" b="1" dirty="0">
                <a:latin typeface="Segoe UI" panose="020B0502040204020203" pitchFamily="34" charset="0"/>
                <a:cs typeface="Segoe UI" panose="020B0502040204020203" pitchFamily="34" charset="0"/>
              </a:rPr>
              <a:t> a </a:t>
            </a:r>
            <a:r>
              <a:rPr lang="en-US" sz="2000" b="1" dirty="0" err="1">
                <a:latin typeface="Segoe UI" panose="020B0502040204020203" pitchFamily="34" charset="0"/>
                <a:cs typeface="Segoe UI" panose="020B0502040204020203" pitchFamily="34" charset="0"/>
              </a:rPr>
              <a:t>tu</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criterio</a:t>
            </a:r>
            <a:r>
              <a:rPr lang="en-US" sz="2000" b="1" dirty="0">
                <a:latin typeface="Segoe UI" panose="020B0502040204020203" pitchFamily="34" charset="0"/>
                <a:cs typeface="Segoe UI" panose="020B0502040204020203" pitchFamily="34" charset="0"/>
              </a:rPr>
              <a:t> y </a:t>
            </a:r>
            <a:r>
              <a:rPr lang="en-US" sz="2000" b="1" dirty="0" err="1">
                <a:latin typeface="Segoe UI" panose="020B0502040204020203" pitchFamily="34" charset="0"/>
                <a:cs typeface="Segoe UI" panose="020B0502040204020203" pitchFamily="34" charset="0"/>
              </a:rPr>
              <a:t>añadir</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cualquier</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contenido</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adicional</a:t>
            </a:r>
            <a:r>
              <a:rPr lang="en-US" sz="2000" b="1" dirty="0">
                <a:latin typeface="Segoe UI" panose="020B0502040204020203" pitchFamily="34" charset="0"/>
                <a:cs typeface="Segoe UI" panose="020B0502040204020203" pitchFamily="34" charset="0"/>
              </a:rPr>
              <a:t> que </a:t>
            </a:r>
            <a:r>
              <a:rPr lang="en-US" sz="2000" b="1" dirty="0" err="1">
                <a:latin typeface="Segoe UI" panose="020B0502040204020203" pitchFamily="34" charset="0"/>
                <a:cs typeface="Segoe UI" panose="020B0502040204020203" pitchFamily="34" charset="0"/>
              </a:rPr>
              <a:t>desees</a:t>
            </a:r>
            <a:r>
              <a:rPr lang="en-US" sz="2000" b="1" dirty="0">
                <a:latin typeface="Segoe UI" panose="020B0502040204020203" pitchFamily="34" charset="0"/>
                <a:cs typeface="Segoe UI" panose="020B0502040204020203" pitchFamily="34" charset="0"/>
              </a:rPr>
              <a:t>.</a:t>
            </a:r>
          </a:p>
          <a:p>
            <a:endParaRPr lang="en-US" sz="2000" dirty="0">
              <a:latin typeface="Segoe UI" panose="020B0502040204020203" pitchFamily="34" charset="0"/>
              <a:cs typeface="Segoe UI" panose="020B0502040204020203" pitchFamily="34" charset="0"/>
            </a:endParaRPr>
          </a:p>
          <a:p>
            <a:r>
              <a:rPr lang="en-US" sz="2800" dirty="0">
                <a:solidFill>
                  <a:schemeClr val="bg1">
                    <a:lumMod val="65000"/>
                  </a:schemeClr>
                </a:solidFill>
                <a:latin typeface="Segoe UI" panose="020B0502040204020203" pitchFamily="34" charset="0"/>
                <a:cs typeface="Segoe UI" panose="020B0502040204020203" pitchFamily="34" charset="0"/>
              </a:rPr>
              <a:t>Italiano</a:t>
            </a:r>
          </a:p>
          <a:p>
            <a:r>
              <a:rPr lang="en-US" sz="2000" dirty="0">
                <a:latin typeface="Segoe UI" panose="020B0502040204020203" pitchFamily="34" charset="0"/>
                <a:cs typeface="Segoe UI" panose="020B0502040204020203" pitchFamily="34" charset="0"/>
              </a:rPr>
              <a:t>Questa </a:t>
            </a:r>
            <a:r>
              <a:rPr lang="en-US" sz="2000" dirty="0" err="1">
                <a:latin typeface="Segoe UI" panose="020B0502040204020203" pitchFamily="34" charset="0"/>
                <a:cs typeface="Segoe UI" panose="020B0502040204020203" pitchFamily="34" charset="0"/>
              </a:rPr>
              <a:t>presentazione</a:t>
            </a:r>
            <a:r>
              <a:rPr lang="en-US" sz="2000" dirty="0">
                <a:latin typeface="Segoe UI" panose="020B0502040204020203" pitchFamily="34" charset="0"/>
                <a:cs typeface="Segoe UI" panose="020B0502040204020203" pitchFamily="34" charset="0"/>
              </a:rPr>
              <a:t> è </a:t>
            </a:r>
            <a:r>
              <a:rPr lang="en-US" sz="2000" dirty="0" err="1">
                <a:latin typeface="Segoe UI" panose="020B0502040204020203" pitchFamily="34" charset="0"/>
                <a:cs typeface="Segoe UI" panose="020B0502040204020203" pitchFamily="34" charset="0"/>
              </a:rPr>
              <a:t>generata</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automaticamente</a:t>
            </a:r>
            <a:r>
              <a:rPr lang="en-US" sz="2000" dirty="0">
                <a:latin typeface="Segoe UI" panose="020B0502040204020203" pitchFamily="34" charset="0"/>
                <a:cs typeface="Segoe UI" panose="020B0502040204020203" pitchFamily="34" charset="0"/>
              </a:rPr>
              <a:t>. </a:t>
            </a:r>
          </a:p>
          <a:p>
            <a:r>
              <a:rPr lang="en-US" sz="2000" b="1" dirty="0" err="1">
                <a:latin typeface="Segoe UI" panose="020B0502040204020203" pitchFamily="34" charset="0"/>
                <a:cs typeface="Segoe UI" panose="020B0502040204020203" pitchFamily="34" charset="0"/>
              </a:rPr>
              <a:t>Puoi</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modificarla</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liberamente</a:t>
            </a:r>
            <a:r>
              <a:rPr lang="en-US" sz="2000" b="1" dirty="0">
                <a:latin typeface="Segoe UI" panose="020B0502040204020203" pitchFamily="34" charset="0"/>
                <a:cs typeface="Segoe UI" panose="020B0502040204020203" pitchFamily="34" charset="0"/>
              </a:rPr>
              <a:t> e </a:t>
            </a:r>
            <a:r>
              <a:rPr lang="en-US" sz="2000" b="1" dirty="0" err="1">
                <a:latin typeface="Segoe UI" panose="020B0502040204020203" pitchFamily="34" charset="0"/>
                <a:cs typeface="Segoe UI" panose="020B0502040204020203" pitchFamily="34" charset="0"/>
              </a:rPr>
              <a:t>aggiungere</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eventuali</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contenuti</a:t>
            </a:r>
            <a:r>
              <a:rPr lang="en-US" sz="2000" b="1" dirty="0">
                <a:latin typeface="Segoe UI" panose="020B0502040204020203" pitchFamily="34" charset="0"/>
                <a:cs typeface="Segoe UI" panose="020B0502040204020203" pitchFamily="34" charset="0"/>
              </a:rPr>
              <a:t> extra </a:t>
            </a:r>
            <a:r>
              <a:rPr lang="en-US" sz="2000" b="1" dirty="0" err="1">
                <a:latin typeface="Segoe UI" panose="020B0502040204020203" pitchFamily="34" charset="0"/>
                <a:cs typeface="Segoe UI" panose="020B0502040204020203" pitchFamily="34" charset="0"/>
              </a:rPr>
              <a:t>che</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desideri</a:t>
            </a:r>
            <a:r>
              <a:rPr lang="en-US" sz="2000" b="1" dirty="0">
                <a:latin typeface="Segoe UI" panose="020B0502040204020203" pitchFamily="34" charset="0"/>
                <a:cs typeface="Segoe UI" panose="020B0502040204020203" pitchFamily="34" charset="0"/>
              </a:rPr>
              <a:t>.</a:t>
            </a:r>
          </a:p>
        </p:txBody>
      </p:sp>
      <p:pic>
        <p:nvPicPr>
          <p:cNvPr id="6" name="Graphic 5">
            <a:extLst>
              <a:ext uri="{FF2B5EF4-FFF2-40B4-BE49-F238E27FC236}">
                <a16:creationId xmlns:a16="http://schemas.microsoft.com/office/drawing/2014/main" id="{ADDBF746-CBFF-7D5E-0904-0C23A0CCAAA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65048" y="735575"/>
            <a:ext cx="1640124" cy="369739"/>
          </a:xfrm>
          <a:prstGeom prst="rect">
            <a:avLst/>
          </a:prstGeom>
        </p:spPr>
      </p:pic>
    </p:spTree>
    <p:extLst>
      <p:ext uri="{BB962C8B-B14F-4D97-AF65-F5344CB8AC3E}">
        <p14:creationId xmlns:p14="http://schemas.microsoft.com/office/powerpoint/2010/main" val="1091577834"/>
      </p:ext>
    </p:extLst>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ctrTitle"/>
          </p:nvPr>
        </p:nvSpPr>
        <p:spPr/>
        <p:txBody>
          <a:bodyPr/>
          <a:lstStyle/>
          <a:p>
            <a:r>
              <a:t>The Heart of My Robot Friend</a:t>
            </a:r>
          </a:p>
        </p:txBody>
      </p:sp>
      <p:sp>
        <p:nvSpPr>
          <p:cNvPr id="3" name="Subtitle 2"/>
          <p:cNvSpPr>
            <a:spLocks noGrp="1"/>
          </p:cNvSpPr>
          <p:nvPr>
            <p:ph type="subTitle" idx="1"/>
          </p:nvPr>
        </p:nvSpPr>
        <p:spPr/>
        <p:txBody>
          <a:bodyPr/>
          <a:lstStyle/>
          <a:p>
            <a:r>
              <a:t>Use the energy you stored up to give your robot a heart. Learn how to use events to change 'state variables' and reshape your program's behavior in real time.</a:t>
            </a:r>
          </a:p>
        </p:txBody>
      </p:sp>
      <p:pic>
        <p:nvPicPr>
          <p:cNvPr id="4" name="Picture Placeholder 3" descr="src_16.5-my-robot-friend-heart_16.5-el-corazon-de-mi-robot-amigo.png"/>
          <p:cNvPicPr>
            <a:picLocks noGrp="1" noChangeAspect="1"/>
          </p:cNvPicPr>
          <p:nvPr>
            <p:ph type="pic" idx="11" sz="quarter"/>
          </p:nvPr>
        </p:nvPicPr>
        <p:blipFill>
          <a:blip r:embed="rId2"/>
          <a:srcRect l="647" r="647"/>
          <a:stretch>
            <a:fillRect/>
          </a:stretch>
        </p:blipFill>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ctrTitle"/>
          </p:nvPr>
        </p:nvSpPr>
        <p:spPr/>
        <p:txBody>
          <a:bodyPr/>
          <a:lstStyle/>
          <a:p>
            <a:r>
              <a:t>What will we do?</a:t>
            </a:r>
          </a:p>
        </p:txBody>
      </p:sp>
      <p:pic>
        <p:nvPicPr>
          <p:cNvPr id="3" name="Picture Placeholder 2" descr="16.5_my_robot_friend_heart.gif"/>
          <p:cNvPicPr>
            <a:picLocks noGrp="1" noChangeAspect="1"/>
          </p:cNvPicPr>
          <p:nvPr>
            <p:ph type="pic" idx="11" sz="quarter"/>
          </p:nvPr>
        </p:nvPicPr>
        <p:blipFill>
          <a:blip r:embed="rId2"/>
          <a:srcRect l="525" r="525"/>
          <a:stretch>
            <a:fillRect/>
          </a:stretch>
        </p:blipFill>
        <p:spPr/>
      </p:pic>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State Variables: The "Mode" of the Program</a:t>
            </a:r>
          </a:p>
        </p:txBody>
      </p:sp>
      <p:pic>
        <p:nvPicPr>
          <p:cNvPr id="3" name="Picture Placeholder 2" descr="src_16.5-my-robot-friend-heart_a-status-variables.en.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Up to now, our variable was only good for counting. But a </a:t>
            </a:r>
            <a:r>
              <a:rPr sz="1400" b="1"/>
              <a:t>state variable</a:t>
            </a:r>
            <a:r>
              <a:rPr sz="1400"/>
              <a:t> is much more powerful. It doesn't just store a number, it describes the "mode" or "state" the program is currently in.</a:t>
            </a:r>
          </a:p>
          <a:p>
            <a:r>
              <a:rPr sz="1400"/>
              <a:t>Think of a video game character. It can be in the "walking", "running" or "jumping" state. In our case, our robot's heart can be in the </a:t>
            </a:r>
            <a:r>
              <a:rPr sz="1400" b="1"/>
              <a:t>"sleeping"</a:t>
            </a:r>
            <a:r>
              <a:rPr sz="1400"/>
              <a:t> state or the </a:t>
            </a:r>
            <a:r>
              <a:rPr sz="1400" b="1"/>
              <a:t>"awake"</a:t>
            </a:r>
            <a:r>
              <a:rPr sz="1400"/>
              <a:t> one. State variables are the memory that lets a program know how it should behave at any given moment.</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The Pattern: Events That Control a Loop</a:t>
            </a:r>
          </a:p>
        </p:txBody>
      </p:sp>
      <p:pic>
        <p:nvPicPr>
          <p:cNvPr id="3" name="Picture Placeholder 2" descr="src_16.5-my-robot-friend-heart_b-events-that-control-loops.en.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In this project, two parts of our code will work as a team without ever touching each other. They talk through the variables!</a:t>
            </a:r>
          </a:p>
          <a:p>
            <a:pPr/>
            <a:r>
              <a:rPr sz="1400"/>
              <a:t/>
            </a:r>
            <a:r>
              <a:rPr sz="1400" b="1"/>
              <a:t>The Main Loop:</a:t>
            </a:r>
            <a:r>
              <a:rPr sz="1400"/>
              <a:t> It's the engine. It takes care of the continuous action: animating the heart. But it doesn't decide the speed on its own; on every cycle it </a:t>
            </a:r>
            <a:r>
              <a:rPr sz="1400" b="1"/>
              <a:t>reads</a:t>
            </a:r>
            <a:r>
              <a:rPr sz="1400"/>
              <a:t> `longPause` and `shortPause` to find out how long to wait between one drawing and the next.</a:t>
            </a:r>
          </a:p>
          <a:p>
            <a:pPr/>
            <a:r>
              <a:rPr sz="1400"/>
              <a:t/>
            </a:r>
            <a:r>
              <a:rPr sz="1400" b="1"/>
              <a:t>The Events:</a:t>
            </a:r>
            <a:r>
              <a:rPr sz="1400"/>
              <a:t> They are the controls. They wait for an action from the user (tilting the device). When one happens, their only job is to </a:t>
            </a:r>
            <a:r>
              <a:rPr sz="1400" b="1"/>
              <a:t>write</a:t>
            </a:r>
            <a:r>
              <a:rPr sz="1400"/>
              <a:t> a new value into `longPause` and `shortPause`.</a:t>
            </a:r>
          </a:p>
          <a:p>
            <a:r>
              <a:rPr sz="1400"/>
              <a:t>The loop reads, the events write. The variables are the message they pass to each other.</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Create</a:t>
            </a:r>
          </a:p>
        </p:txBody>
      </p:sp>
      <p:sp>
        <p:nvSpPr>
          <p:cNvPr id="3" name="Text Placeholder 2"/>
          <p:cNvSpPr>
            <a:spLocks noGrp="1"/>
          </p:cNvSpPr>
          <p:nvPr>
            <p:ph type="body" idx="12" sz="quarter"/>
          </p:nvPr>
        </p:nvSpPr>
        <p:spPr/>
        <p:txBody>
          <a:bodyPr/>
          <a:lstStyle/>
          <a:p>
            <a:r>
              <a:rPr sz="1400"/>
              <a:t>Press Add Device and select LEDDraw for the heart animation.</a:t>
            </a:r>
          </a:p>
          <a:p>
            <a:r>
              <a:rPr sz="1400"/>
              <a:t>Also add the MusicalDrum component for the heartbeat sound.</a:t>
            </a:r>
          </a:p>
          <a:p>
            <a:r>
              <a:rPr sz="1400"/>
              <a:t>Finally, add Inclination to detect the gestures that will change the state.</a:t>
            </a:r>
          </a:p>
        </p:txBody>
      </p:sp>
      <p:sp>
        <p:nvSpPr>
          <p:cNvPr id="4" name="Chart Placeholder 3"/>
          <p:cNvSpPr>
            <a:spLocks noGrp="1"/>
          </p:cNvSpPr>
          <p:nvPr>
            <p:ph type="chart" idx="14" sz="quarter"/>
          </p:nvPr>
        </p:nvSpPr>
        <p:spPr/>
        <p:txBody>
          <a:bodyPr/>
          <a:p>
            <a:r>
              <a:rPr sz="1400"/>
              <a:t>Let's give our robot a heart!</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Code Composition</a:t>
            </a:r>
          </a:p>
        </p:txBody>
      </p:sp>
      <p:pic>
        <p:nvPicPr>
          <p:cNvPr id="3" name="Picture Placeholder 2" descr="screenshot_76abb3066a0111f55c59c0636a77c6d3.png"/>
          <p:cNvPicPr>
            <a:picLocks noGrp="1" noChangeAspect="1"/>
          </p:cNvPicPr>
          <p:nvPr>
            <p:ph type="pic" idx="11" sz="quarter"/>
          </p:nvPr>
        </p:nvPicPr>
        <p:blipFill>
          <a:blip r:embed="rId2"/>
          <a:srcRect t="2193" b="2193"/>
          <a:stretch>
            <a:fillRect/>
          </a:stretch>
        </p:blipFill>
        <p:spPr/>
      </p:pic>
      <p:sp>
        <p:nvSpPr>
          <p:cNvPr id="4" name="Text Placeholder 3"/>
          <p:cNvSpPr>
            <a:spLocks noGrp="1"/>
          </p:cNvSpPr>
          <p:nvPr>
            <p:ph type="body" idx="12" sz="quarter"/>
          </p:nvPr>
        </p:nvSpPr>
        <p:spPr/>
        <p:txBody>
          <a:bodyPr/>
          <a:lstStyle/>
          <a:p>
            <a:r>
              <a:rPr sz="1400"/>
              <a:t>`When the program starts`, we set `longPause` and `shortPause` to the "calm" rhythm. Careful: these variables don't store a speed but </a:t>
            </a:r>
            <a:r>
              <a:rPr sz="1400" b="1"/>
              <a:t>milliseconds of waiting</a:t>
            </a:r>
            <a:r>
              <a:rPr sz="1400"/>
              <a:t> — the longer the wait, the slower the heart beats. The `main loop` constantly uses these variables to define the pauses in the animation. The two tilt </a:t>
            </a:r>
            <a:r>
              <a:rPr sz="1400" b="1"/>
              <a:t>event</a:t>
            </a:r>
            <a:r>
              <a:rPr sz="1400"/>
              <a:t> blocks listen in the background. When you tilt the phone onto its side, the matching event changes the numbers in the variables to smaller values, making the loop (which is always reading them) speed up. The heart races! When you lay the phone flat again, the other event restores the normal speed. And one important detail: the calm rhythm appears </a:t>
            </a:r>
            <a:r>
              <a:rPr sz="1400" b="1"/>
              <a:t>twice</a:t>
            </a:r>
            <a:r>
              <a:rPr sz="1400"/>
              <a:t> — in `When the program starts` and in the gesture that brings the calm back. If you change one, change the other too, or the gesture will undo your adjustment.</a:t>
            </a:r>
          </a:p>
        </p:txBody>
      </p:sp>
      <p:sp>
        <p:nvSpPr>
          <p:cNvPr id="5" name="Chart Placeholder 4"/>
          <p:cNvSpPr>
            <a:spLocks noGrp="1"/>
          </p:cNvSpPr>
          <p:nvPr>
            <p:ph type="chart" idx="14" sz="quarter"/>
          </p:nvPr>
        </p:nvSpPr>
        <p:spPr/>
        <p:txBody>
          <a:bodyPr/>
          <a:p>
            <a:r>
              <a:rPr u="sng">
                <a:solidFill>
                  <a:srgbClr val="0000FF"/>
                </a:solidFill>
                <a:hlinkClick r:id="rId3"/>
              </a:rPr>
              <a:t>https://app.protobject.com/generate?eq-corazon-variables-eventos&amp;en&amp;dynamic&amp;-1</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Reflect</a:t>
            </a:r>
          </a:p>
        </p:txBody>
      </p:sp>
      <p:sp>
        <p:nvSpPr>
          <p:cNvPr id="4" name="Content Placeholder 3"/>
          <p:cNvSpPr>
            <a:spLocks noGrp="1"/>
          </p:cNvSpPr>
          <p:nvPr>
            <p:ph idx="1"/>
          </p:nvPr>
        </p:nvSpPr>
        <p:spPr/>
        <p:txBody>
          <a:bodyPr/>
          <a:lstStyle/>
          <a:p>
            <a:r>
              <a:rPr sz="1400"/>
              <a:t>In this project, variables don't just count, they control behavior. What is a "state variable"?</a:t>
            </a:r>
          </a:p>
          <a:p>
            <a:r>
              <a:rPr sz="1400"/>
              <a:t>Explain in your own words how the main loop and the event blocks talk to each other if they are not connected directly.</a:t>
            </a:r>
          </a:p>
          <a:p>
            <a:r>
              <a:rPr sz="1400"/>
              <a:t>What other "states" could you give your robot? Maybe a "racing" state where the heart beats very, very fast, as if the robot were running?</a:t>
            </a:r>
          </a:p>
        </p:txBody>
      </p:sp>
    </p:spTree>
  </p:cSld>
  <p:clrMapOvr>
    <a:masterClrMapping/>
  </p:clrMapOvr>
</p:sld>
</file>

<file path=ppt/theme/theme1.xml><?xml version="1.0" encoding="utf-8"?>
<a:theme xmlns:a="http://schemas.openxmlformats.org/drawingml/2006/main" name="Office Theme">
  <a:themeElements>
    <a:clrScheme name="Custom 2">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FFFFFF"/>
      </a:hlink>
      <a:folHlink>
        <a:srgbClr val="FFFFFF"/>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229</TotalTime>
  <Words>58</Words>
  <Application>Microsoft Office PowerPoint</Application>
  <PresentationFormat>Widescreen</PresentationFormat>
  <Paragraphs>11</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Segoe UI</vt:lpstr>
      <vt:lpstr>Segoe UI Black</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Alessio Bellino</dc:creator>
  <cp:lastModifiedBy>Alessio Bellino</cp:lastModifiedBy>
  <cp:revision>41</cp:revision>
  <dcterms:created xsi:type="dcterms:W3CDTF">2025-08-23T17:03:52Z</dcterms:created>
  <dcterms:modified xsi:type="dcterms:W3CDTF">2025-09-03T15:49:53Z</dcterms:modified>
</cp:coreProperties>
</file>