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juego-toques&amp;it&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La Sfida di Attivazione del Robot!</a:t>
            </a:r>
          </a:p>
        </p:txBody>
      </p:sp>
      <p:sp>
        <p:nvSpPr>
          <p:cNvPr id="3" name="Subtitle 2"/>
          <p:cNvSpPr>
            <a:spLocks noGrp="1"/>
          </p:cNvSpPr>
          <p:nvPr>
            <p:ph type="subTitle" idx="1"/>
          </p:nvPr>
        </p:nvSpPr>
        <p:spPr/>
        <p:txBody>
          <a:bodyPr/>
          <a:lstStyle/>
          <a:p>
            <a:r>
              <a:t>Dai una 'memoria' al tuo robot. Impara a usare le variabili per contare gli eventi e crea un divertente gioco di tocchi per caricare di energia il tuo personaggio.</a:t>
            </a:r>
          </a:p>
        </p:txBody>
      </p:sp>
      <p:pic>
        <p:nvPicPr>
          <p:cNvPr id="4" name="Picture Placeholder 3" descr="src_16.4-robot-activation-challenge_16.4-desafio-activacion-del-robot.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Cosa faremo?</a:t>
            </a:r>
          </a:p>
        </p:txBody>
      </p:sp>
      <p:pic>
        <p:nvPicPr>
          <p:cNvPr id="3" name="Picture Placeholder 2" descr="16.4_robot_activation_challenge.gif"/>
          <p:cNvPicPr>
            <a:picLocks noGrp="1" noChangeAspect="1"/>
          </p:cNvPicPr>
          <p:nvPr>
            <p:ph type="pic" idx="11" sz="quarter"/>
          </p:nvPr>
        </p:nvPicPr>
        <p:blipFill>
          <a:blip r:embed="rId2"/>
          <a:srcRect t="33972" b="33972"/>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Perché i Programmi Hanno Bisogno di una Memoria?</a:t>
            </a:r>
          </a:p>
        </p:txBody>
      </p:sp>
      <p:pic>
        <p:nvPicPr>
          <p:cNvPr id="3" name="Picture Placeholder 2" descr="src_16.4-robot-activation-challenge_a-memory.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Un programma che si limita a reagire risponde sempre allo stesso modo: non può "ricordare" quante volte lo hai toccato. Per creare programmi più intelligenti, capaci di cambiare il proprio comportamento, ci serve un modo per conservare le informazioni. Dobbiamo dare loro una </a:t>
            </a:r>
            <a:r>
              <a:rPr sz="1400" b="1"/>
              <a:t>memoria</a:t>
            </a:r>
            <a:r>
              <a:rPr sz="1400"/>
              <a: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Le Variabili: le Scatole di Memoria del Codice</a:t>
            </a:r>
          </a:p>
        </p:txBody>
      </p:sp>
      <p:pic>
        <p:nvPicPr>
          <p:cNvPr id="3" name="Picture Placeholder 2" descr="src_16.4-robot-activation-challenge_b-energy-variable.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programmazione quella memoria si chiama </a:t>
            </a:r>
            <a:r>
              <a:rPr sz="1400" b="1"/>
              <a:t>variabile</a:t>
            </a:r>
            <a:r>
              <a:rPr sz="1400"/>
              <a:t>. Pensa a una variabile come a una </a:t>
            </a:r>
            <a:r>
              <a:rPr sz="1400" b="1"/>
              <a:t>scatola con un'etichetta</a:t>
            </a:r>
            <a:r>
              <a:rPr sz="1400"/>
              <a:t>.</a:t>
            </a:r>
          </a:p>
          <a:p>
            <a:pPr/>
            <a:r>
              <a:rPr sz="1400"/>
              <a:t>L'</a:t>
            </a:r>
            <a:r>
              <a:rPr sz="1400" b="1"/>
              <a:t>etichetta</a:t>
            </a:r>
            <a:r>
              <a:rPr sz="1400"/>
              <a:t> è il nome della variabile (per esempio, `energia`).</a:t>
            </a:r>
          </a:p>
          <a:p>
            <a:pPr/>
            <a:r>
              <a:rPr sz="1400"/>
              <a:t>Il </a:t>
            </a:r>
            <a:r>
              <a:rPr sz="1400" b="1"/>
              <a:t>contenuto</a:t>
            </a:r>
            <a:r>
              <a:rPr sz="1400"/>
              <a:t> è il dato che conserviamo dentro (per esempio, il numero `25`).</a:t>
            </a:r>
          </a:p>
          <a:p>
            <a:r>
              <a:rPr sz="1400"/>
              <a:t>La parte più potente è che il contenuto della scatola può cambiare in qualsiasi momento. Possiamo aprirla, aggiungere 1 al numero e salvare il nuovo risultato.</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Eventi che Modificano la Memoria</a:t>
            </a:r>
          </a:p>
        </p:txBody>
      </p:sp>
      <p:pic>
        <p:nvPicPr>
          <p:cNvPr id="3" name="Picture Placeholder 2" descr="src_16.4-robot-activation-challenge_c-events-that-modify-energy.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Ora possiamo unire queste due idee. Useremo un </a:t>
            </a:r>
            <a:r>
              <a:rPr sz="1400" b="1"/>
              <a:t>evento</a:t>
            </a:r>
            <a:r>
              <a:rPr sz="1400"/>
              <a:t> (toccare un pulsante) non solo per far partire un'animazione, ma per </a:t>
            </a:r>
            <a:r>
              <a:rPr sz="1400" b="1"/>
              <a:t>modificare il contenuto della nostra variabile</a:t>
            </a:r>
            <a:r>
              <a:rPr sz="1400"/>
              <a:t>.</a:t>
            </a:r>
          </a:p>
          <a:p>
            <a:r>
              <a:rPr sz="1400"/>
              <a:t>Ogni volta che tocchi il pulsante scelto, l'evento si attiva e dà un ordine al programma: *"Apri la scatola chiamata `energia`, guarda il numero che c'è dentro, aggiungici 1 e salva il nuovo totale nella stessa scatola"*. È così che il nostro programma "ricorda" e tiene il conto.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a:t>
            </a:r>
          </a:p>
        </p:txBody>
      </p:sp>
      <p:sp>
        <p:nvSpPr>
          <p:cNvPr id="3" name="Text Placeholder 2"/>
          <p:cNvSpPr>
            <a:spLocks noGrp="1"/>
          </p:cNvSpPr>
          <p:nvPr>
            <p:ph type="body" idx="12" sz="quarter"/>
          </p:nvPr>
        </p:nvSpPr>
        <p:spPr/>
        <p:txBody>
          <a:bodyPr/>
          <a:lstStyle/>
          <a:p>
            <a:r>
              <a:rPr sz="1400"/>
              <a:t>Premi Aggiungi dispositivo e seleziona BottoneTouch. Sarà il nostro 'caricatore' di energia.</a:t>
            </a:r>
          </a:p>
          <a:p>
            <a:r>
              <a:rPr sz="1400"/>
              <a:t>Premi di nuovo Aggiungi dispositivo e seleziona DisegnoLED per poter vedere il livello di energia sullo schermo.</a:t>
            </a:r>
          </a:p>
          <a:p>
            <a:r>
              <a:rPr sz="1400"/>
              <a:t>Infine, premi Aggiungi dispositivo e seleziona RiproduttoreSuoni per sapere quando il robot è stato attivato.</a:t>
            </a:r>
          </a:p>
          <a:p>
            <a:r>
              <a:rPr sz="1400"/>
              <a:t>Ricordati di scansionare o aprire tutti i componenti.</a:t>
            </a:r>
          </a:p>
        </p:txBody>
      </p:sp>
      <p:sp>
        <p:nvSpPr>
          <p:cNvPr id="4" name="Chart Placeholder 3"/>
          <p:cNvSpPr>
            <a:spLocks noGrp="1"/>
          </p:cNvSpPr>
          <p:nvPr>
            <p:ph type="chart" idx="14" sz="quarter"/>
          </p:nvPr>
        </p:nvSpPr>
        <p:spPr/>
        <p:txBody>
          <a:bodyPr/>
          <a:p>
            <a:r>
              <a:rPr sz="1400"/>
              <a:t>Carichiamo il robot di energia!</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Composizione del Codice</a:t>
            </a:r>
          </a:p>
        </p:txBody>
      </p:sp>
      <p:pic>
        <p:nvPicPr>
          <p:cNvPr id="3" name="Picture Placeholder 2" descr="screenshot_d76ae24cff0c052dc0ede3a8deaa34b8.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Clicca sul punto interrogativo per vedere i commenti. Per prima cosa, in `Quando inizia il programma`, creiamo la nostra variabile `energia` e la impostiamo a `0`. Questo è il punto di partenza. Poi il blocco evento `quando è toccato` si attiva a ogni tocco. Al suo interno, il blocco `cambia energia di 1` aggiorna la nostra "memoria". Tutto questo vive dentro `ripeti per sempre`. Dentro il blocco `se`, finché l'energia è minore di 7, ogni giro accende </a:t>
            </a:r>
            <a:r>
              <a:rPr sz="1400" b="1"/>
              <a:t>una sola linea</a:t>
            </a:r>
            <a:r>
              <a:rPr sz="1400"/>
              <a:t> —quella che corrisponde all'energia attuale— e siccome dentro quel ramo non si cancella mai niente, le linee precedenti restano accese: </a:t>
            </a:r>
            <a:r>
              <a:rPr sz="1400" b="1"/>
              <a:t>ecco perché vedi crescere la barra</a:t>
            </a:r>
            <a:r>
              <a:rPr sz="1400"/>
              <a:t>. (La barra sale di sei gradini: il settimo tocco non disegna l'ultimo, ma passa direttamente alla festa.) Altrimenti, il robot si attiva: la barra si cancella, appare una </a:t>
            </a:r>
            <a:r>
              <a:rPr sz="1400" b="1"/>
              <a:t>faccia felice</a:t>
            </a:r>
            <a:r>
              <a:rPr sz="1400"/>
              <a:t> e parte la melodia di festa — e siccome tutto vive dentro il ciclo, la festa si ripete finché non riavvii il programma.</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https://app.protobject.com/generate?eq-juego-toques&amp;it&amp;dynamic&amp;-1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Rifletti</a:t>
            </a:r>
          </a:p>
        </p:txBody>
      </p:sp>
      <p:sp>
        <p:nvSpPr>
          <p:cNvPr id="4" name="Content Placeholder 3"/>
          <p:cNvSpPr>
            <a:spLocks noGrp="1"/>
          </p:cNvSpPr>
          <p:nvPr>
            <p:ph idx="1"/>
          </p:nvPr>
        </p:nvSpPr>
        <p:spPr/>
        <p:txBody>
          <a:bodyPr/>
          <a:lstStyle/>
          <a:p>
            <a:r>
              <a:rPr sz="1400"/>
              <a:t>Hai appena dato una "memoria" a un programma per la prima volta. Che cos'è una variabile e a cosa ci è servita in questa sfida?</a:t>
            </a:r>
          </a:p>
          <a:p>
            <a:r>
              <a:rPr sz="1400"/>
              <a:t>Che ruolo ha l'evento in questo codice? Fa partire un'animazione o fa qualcosa di più?</a:t>
            </a:r>
          </a:p>
          <a:p>
            <a:r>
              <a:rPr sz="1400"/>
              <a:t>Se volessi che ogni tocco aggiungesse 5 punti di energia invece di 1, quale blocco cambieresti?</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