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app.protobject.com/generate?eq-juego-toques&amp;es&amp;dynamic&amp;-1" TargetMode="Externa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¡El Desafío de Activación del Robot!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Dale 'memoria' a tu robot. Aprende a usar variables para contar eventos y crea un divertido juego de toques para cargar de energía a tu personaje.</a:t>
            </a:r>
          </a:p>
        </p:txBody>
      </p:sp>
      <p:pic>
        <p:nvPicPr>
          <p:cNvPr id="4" name="Picture Placeholder 3" descr="src_16.4-robot-activation-challenge_16.4-desafio-activacion-del-robo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6.4_robot_activation_challenge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33972" b="33972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¿Por qué los Programas Necesitan Memoria?</a:t>
            </a:r>
          </a:p>
        </p:txBody>
      </p:sp>
      <p:pic>
        <p:nvPicPr>
          <p:cNvPr id="3" name="Picture Placeholder 2" descr="src_16.4-robot-activation-challenge_a-memory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programa que solo reacciona responde siempre de la misma manera: no puede "recordar" cuántas veces lo has tocado. Para crear programas más inteligentes que puedan cambiar su comportamiento, necesitamos una forma de almacenar información. Necesitamos darles </a:t>
            </a:r>
            <a:r>
              <a:rPr sz="1400" b="1"/>
              <a:t>memoria</a:t>
            </a:r>
            <a:r>
              <a:rPr sz="140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Las Variables: Las Cajas de Memoria del Código</a:t>
            </a:r>
          </a:p>
        </p:txBody>
      </p:sp>
      <p:pic>
        <p:nvPicPr>
          <p:cNvPr id="3" name="Picture Placeholder 2" descr="src_16.4-robot-activation-challenge_b-energy-variable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En programación, esa memoria se llama </a:t>
            </a:r>
            <a:r>
              <a:rPr sz="1400" b="1"/>
              <a:t>variable</a:t>
            </a:r>
            <a:r>
              <a:rPr sz="1400"/>
              <a:t>. Piensa en una variable como una </a:t>
            </a:r>
            <a:r>
              <a:rPr sz="1400" b="1"/>
              <a:t>caja con una etiqueta</a:t>
            </a:r>
            <a:r>
              <a:rPr sz="1400"/>
              <a:t>.</a:t>
            </a:r>
          </a:p>
          <a:p>
            <a:pPr/>
            <a:r>
              <a:rPr sz="1400"/>
              <a:t>La </a:t>
            </a:r>
            <a:r>
              <a:rPr sz="1400" b="1"/>
              <a:t>etiqueta</a:t>
            </a:r>
            <a:r>
              <a:rPr sz="1400"/>
              <a:t> es el nombre de la variable (por ejemplo, `energia`).</a:t>
            </a:r>
          </a:p>
          <a:p>
            <a:pPr/>
            <a:r>
              <a:rPr sz="1400"/>
              <a:t>El </a:t>
            </a:r>
            <a:r>
              <a:rPr sz="1400" b="1"/>
              <a:t>contenido</a:t>
            </a:r>
            <a:r>
              <a:rPr sz="1400"/>
              <a:t> es el dato que guardamos dentro (por ejemplo, el número `25`).</a:t>
            </a:r>
          </a:p>
          <a:p>
            <a:r>
              <a:rPr sz="1400"/>
              <a:t>La parte más poderosa es que el contenido de la caja puede cambiar en cualquier momento. Podemos abrirla, sumar 1 al número y guardar el nuevo resultado.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Eventos que Modifican la Memoria</a:t>
            </a:r>
          </a:p>
        </p:txBody>
      </p:sp>
      <p:pic>
        <p:nvPicPr>
          <p:cNvPr id="3" name="Picture Placeholder 2" descr="src_16.4-robot-activation-challenge_c-events-that-modify-energy.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Ahora podemos combinar estas dos ideas. Usaremos un </a:t>
            </a:r>
            <a:r>
              <a:rPr sz="1400" b="1"/>
              <a:t>evento</a:t>
            </a:r>
            <a:r>
              <a:rPr sz="1400"/>
              <a:t> (tocar un botón) no solo para disparar una animación, sino para </a:t>
            </a:r>
            <a:r>
              <a:rPr sz="1400" b="1"/>
              <a:t>modificar el contenido de nuestra variable</a:t>
            </a:r>
            <a:r>
              <a:rPr sz="1400"/>
              <a:t>.</a:t>
            </a:r>
          </a:p>
          <a:p>
            <a:r>
              <a:rPr sz="1400"/>
              <a:t>Cada vez que tocas el botón designado, el evento se activa y le da una orden al programa: *"Abre la caja llamada `energia`, mira el número que hay dentro, súmale 1 y guarda el nuevo total en la misma caja"*. Así es como nuestro programa "recuerda" y lleva la cuenta.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Presiona Añadir dispositivo y selecciona BotónTáctil. Este será nuestro 'cargador' de energía.</a:t>
            </a:r>
          </a:p>
          <a:p>
            <a:r>
              <a:rPr sz="1400"/>
              <a:t>Presiona de nuevo Añadir dispositivo y selecciona DibujoLED para poder ver el nivel de energía en la pantalla.</a:t>
            </a:r>
          </a:p>
          <a:p>
            <a:r>
              <a:rPr sz="1400"/>
              <a:t>Por último, presiona Añadir dispositivo y selecciona ReproductorSonido para saber cuándo el robot ha sido activado.</a:t>
            </a:r>
          </a:p>
          <a:p>
            <a:r>
              <a:rPr sz="1400"/>
              <a:t>Recuerda escanear o abrir todos los componentes.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¡A cargar el robot de energía!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2791b15e615fd3f93f35e566c6f97200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signo de interrogación para ver los comentarios. Primero, en `Al iniciar`, creamos nuestra variable `energia` y la establecemos en `0`. Este es el punto de partida. Luego, el bloque de evento `cuando es tocado` se activa con cada toque. Dentro, el bloque `añadir 1 a energia` actualiza nuestra "memoria". Todo esto vive dentro de `repetir para siempre`. Dentro del bloque `si`, siempre que la energía sea menor a 7, cada vuelta enciende </a:t>
            </a:r>
            <a:r>
              <a:rPr sz="1400" b="1"/>
              <a:t>una sola línea</a:t>
            </a:r>
            <a:r>
              <a:rPr sz="1400"/>
              <a:t> —la que corresponde a la energía actual— y como dentro de esa rama nunca se borra, las líneas anteriores quedan encendidas: </a:t>
            </a:r>
            <a:r>
              <a:rPr sz="1400" b="1"/>
              <a:t>por eso ves crecer la barra</a:t>
            </a:r>
            <a:r>
              <a:rPr sz="1400"/>
              <a:t>. (La barra sube seis escalones: el séptimo toque no dibuja el último, sino que pasa directo a la celebración.) En caso contrario, el robot se activa: se borra la barra, aparece una </a:t>
            </a:r>
            <a:r>
              <a:rPr sz="1400" b="1"/>
              <a:t>cara feliz</a:t>
            </a:r>
            <a:r>
              <a:rPr sz="1400"/>
              <a:t> y suena la celebración — y como todo vive dentro del ciclo, la celebración se repite hasta que reinicies el programa.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https://app.protobject.com/generate?eq-juego-toques&amp;es&amp;dynamic&amp;-1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Reflexiona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Acabas de darle "memoria" a un programa por primera vez. ¿Qué es una variable y para qué la usamos en este desafío?</a:t>
            </a:r>
          </a:p>
          <a:p>
            <a:r>
              <a:rPr sz="1400"/>
              <a:t>¿Qué rol juega el evento en este código? ¿Dispara una animación o hace algo más?</a:t>
            </a:r>
          </a:p>
          <a:p>
            <a:r>
              <a:rPr sz="1400"/>
              <a:t>Si quisieras que cada toque sumara 5 puntos de energía en lugar de 1, ¿qué bloque cambiarías?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