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juego-toques&amp;en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The Robot Activation Challenge!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Give your robot a 'memory'. Learn to use variables to count events and build a fun tapping game that charges your character up with energy.</a:t>
            </a:r>
          </a:p>
        </p:txBody>
      </p:sp>
      <p:pic>
        <p:nvPicPr>
          <p:cNvPr id="4" name="Picture Placeholder 3" descr="src_16.4-robot-activation-challenge_16.4-desafio-activacion-del-robo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What will we do?</a:t>
            </a:r>
          </a:p>
        </p:txBody>
      </p:sp>
      <p:pic>
        <p:nvPicPr>
          <p:cNvPr id="3" name="Picture Placeholder 2" descr="16.4_robot_activation_challenge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33972" b="33972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Do Programs Need a Memory?</a:t>
            </a:r>
          </a:p>
        </p:txBody>
      </p:sp>
      <p:pic>
        <p:nvPicPr>
          <p:cNvPr id="3" name="Picture Placeholder 2" descr="src_16.4-robot-activation-challenge_a-memory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 program that only reacts always responds in exactly the same way: it can't "remember" how many times you have tapped it. To build smarter programs that can change the way they behave, we need a way to store information. We need to give them a </a:t>
            </a:r>
            <a:r>
              <a:rPr sz="1400" b="1"/>
              <a:t>memory</a:t>
            </a:r>
            <a:r>
              <a:rPr sz="140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Variables: The Memory Boxes of Code</a:t>
            </a:r>
          </a:p>
        </p:txBody>
      </p:sp>
      <p:pic>
        <p:nvPicPr>
          <p:cNvPr id="3" name="Picture Placeholder 2" descr="src_16.4-robot-activation-challenge_b-energy-variable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In programming, that memory is called a </a:t>
            </a:r>
            <a:r>
              <a:rPr sz="1400" b="1"/>
              <a:t>variable</a:t>
            </a:r>
            <a:r>
              <a:rPr sz="1400"/>
              <a:t>. Think of a variable as a </a:t>
            </a:r>
            <a:r>
              <a:rPr sz="1400" b="1"/>
              <a:t>box with a label on it</a:t>
            </a:r>
            <a:r>
              <a:rPr sz="1400"/>
              <a:t>.</a:t>
            </a:r>
          </a:p>
          <a:p>
            <a:pPr/>
            <a:r>
              <a:rPr sz="1400"/>
              <a:t>The </a:t>
            </a:r>
            <a:r>
              <a:rPr sz="1400" b="1"/>
              <a:t>label</a:t>
            </a:r>
            <a:r>
              <a:rPr sz="1400"/>
              <a:t> is the name of the variable (for example, `energy`).</a:t>
            </a:r>
          </a:p>
          <a:p>
            <a:pPr/>
            <a:r>
              <a:rPr sz="1400"/>
              <a:t>The </a:t>
            </a:r>
            <a:r>
              <a:rPr sz="1400" b="1"/>
              <a:t>contents</a:t>
            </a:r>
            <a:r>
              <a:rPr sz="1400"/>
              <a:t> are the data we keep inside (for example, the number `25`).</a:t>
            </a:r>
          </a:p>
          <a:p>
            <a:r>
              <a:rPr sz="1400"/>
              <a:t>The most powerful part is that the contents of the box can change at any moment. We can open it, add 1 to the number, and store the new result.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Events That Change the Memory</a:t>
            </a:r>
          </a:p>
        </p:txBody>
      </p:sp>
      <p:pic>
        <p:nvPicPr>
          <p:cNvPr id="3" name="Picture Placeholder 2" descr="src_16.4-robot-activation-challenge_c-events-that-modify-energy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Now we can put these two ideas together. We are going to use an </a:t>
            </a:r>
            <a:r>
              <a:rPr sz="1400" b="1"/>
              <a:t>event</a:t>
            </a:r>
            <a:r>
              <a:rPr sz="1400"/>
              <a:t> (tapping a button) not only to trigger an animation, but to </a:t>
            </a:r>
            <a:r>
              <a:rPr sz="1400" b="1"/>
              <a:t>change what is inside our variable</a:t>
            </a:r>
            <a:r>
              <a:rPr sz="1400"/>
              <a:t>.</a:t>
            </a:r>
          </a:p>
          <a:p>
            <a:r>
              <a:rPr sz="1400"/>
              <a:t>Every time you tap the chosen button, the event fires and gives the program an order: *"Open the box called `energy`, look at the number inside, add 1 to it, and store the new total back in the same box"*. That is how our program "remembers" and keeps count.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Press Add Device and select TouchButton. This will be our energy 'charger'.</a:t>
            </a:r>
          </a:p>
          <a:p>
            <a:r>
              <a:rPr sz="1400"/>
              <a:t>Press Add Device again and select LEDDraw so we can see the energy level on the screen.</a:t>
            </a:r>
          </a:p>
          <a:p>
            <a:r>
              <a:rPr sz="1400"/>
              <a:t>Finally, press Add Device and select AudioPlayer so we know when the robot has been activated.</a:t>
            </a:r>
          </a:p>
          <a:p>
            <a:r>
              <a:rPr sz="1400"/>
              <a:t>Remember to scan or open all the components.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Let's charge the robot up with energy!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Code Composition</a:t>
            </a:r>
          </a:p>
        </p:txBody>
      </p:sp>
      <p:pic>
        <p:nvPicPr>
          <p:cNvPr id="3" name="Picture Placeholder 2" descr="screenshot_314f29386d9556bddbc7798d65f54946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Click on the question mark to see the comments. First, in `when the program starts`, we create our `energy` variable and set it to `0`. That is our starting point. Then the `when ... is touched` event block fires with every tap. Inside it, the `change energy by 1` block updates our "memory". All of this lives inside `repeat forever`. Inside the `if` block, as long as the energy is less than 7, each pass lights up </a:t>
            </a:r>
            <a:r>
              <a:rPr sz="1400" b="1"/>
              <a:t>a single line</a:t>
            </a:r>
            <a:r>
              <a:rPr sz="1400"/>
              <a:t> — the one matching the current energy — and since nothing inside that branch ever gets erased, the earlier lines stay lit: </a:t>
            </a:r>
            <a:r>
              <a:rPr sz="1400" b="1"/>
              <a:t>that is why you see the bar grow</a:t>
            </a:r>
            <a:r>
              <a:rPr sz="1400"/>
              <a:t>. (The bar climbs six steps: the seventh tap doesn't draw the last one, it jumps straight to the celebration.) Otherwise, the robot activates: the bar is cleared, a </a:t>
            </a:r>
            <a:r>
              <a:rPr sz="1400" b="1"/>
              <a:t>happy face</a:t>
            </a:r>
            <a:r>
              <a:rPr sz="1400"/>
              <a:t> appears and the celebration sound plays — and since everything lives inside the loop, the celebration repeats until you restart the program.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https://app.protobject.com/generate?eq-juego-toques&amp;en&amp;dynamic&amp;-1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You have just given a program a "memory" for the very first time. What is a variable, and what did we use it for in this challenge?</a:t>
            </a:r>
          </a:p>
          <a:p>
            <a:r>
              <a:rPr sz="1400"/>
              <a:t>What role does the event play in this code? Does it trigger an animation, or does it do something more?</a:t>
            </a:r>
          </a:p>
          <a:p>
            <a:r>
              <a:rPr sz="1400"/>
              <a:t>If you wanted every tap to add 5 points of energy instead of 1, which block would you change?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