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luces-de-fiesta-al-oscurecer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Volo del Pipistrello Notturno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Rafforza la tua padronanza della logica 'Se... Altrimenti...' invertendo la condizione. Crea un pipistrello virtuale che si sveglia ed esce a volare solo quando la stanza è al buio.</a:t>
            </a:r>
          </a:p>
        </p:txBody>
      </p:sp>
      <p:pic>
        <p:nvPicPr>
          <p:cNvPr id="4" name="Picture Placeholder 3" descr="src_16.3-bat-in-the-dark_16.3-el-vuelo-del-murcielago-nocturn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6.3_bat_in_the_dark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Rafforziamo il 'Se... Altrimenti...'</a:t>
            </a:r>
          </a:p>
        </p:txBody>
      </p:sp>
      <p:pic>
        <p:nvPicPr>
          <p:cNvPr id="3" name="Picture Placeholder 2" descr="src_16.3-bat-in-the-dark_a-dark-condition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modo migliore per padroneggiare un concetto è metterlo in pratica. Ripassiamo la struttura </a:t>
            </a:r>
            <a:r>
              <a:rPr sz="1400" b="1"/>
              <a:t>"Se... Altrimenti..."</a:t>
            </a:r>
            <a:r>
              <a:rPr sz="1400"/>
              <a:t>: è come una decisione che il pipistrello prende prima di agire.</a:t>
            </a:r>
          </a:p>
          <a:p>
            <a:pPr/>
            <a:r>
              <a:rPr sz="1400"/>
              <a:t>1.  Il programma arriva a una </a:t>
            </a:r>
            <a:r>
              <a:rPr sz="1400" b="1"/>
              <a:t>condizione</a:t>
            </a:r>
            <a:r>
              <a:rPr sz="1400"/>
              <a:t> (C'è poca luce?).</a:t>
            </a:r>
          </a:p>
          <a:p>
            <a:pPr/>
            <a:r>
              <a:rPr sz="1400"/>
              <a:t>2.  Se la risposta è </a:t>
            </a:r>
            <a:r>
              <a:rPr sz="1400" b="1"/>
              <a:t>vera</a:t>
            </a:r>
            <a:r>
              <a:rPr sz="1400"/>
              <a:t>, prende la prima strada (Si vola!).</a:t>
            </a:r>
          </a:p>
          <a:p>
            <a:pPr/>
            <a:r>
              <a:rPr sz="1400"/>
              <a:t>3.  Se la risposta è </a:t>
            </a:r>
            <a:r>
              <a:rPr sz="1400" b="1"/>
              <a:t>falsa</a:t>
            </a:r>
            <a:r>
              <a:rPr sz="1400"/>
              <a:t>, prende la seconda strada (Continua a dormire).</a:t>
            </a:r>
          </a:p>
          <a:p>
            <a:r>
              <a:rPr sz="1400"/>
              <a:t>Padroneggiando questa struttura, puoi controllare il comportamento di qualsiasi creatura digitale.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Cambiamo la Domanda: gli Operatori di Confronto</a:t>
            </a:r>
          </a:p>
        </p:txBody>
      </p:sp>
      <p:pic>
        <p:nvPicPr>
          <p:cNvPr id="3" name="Picture Placeholder 2" descr="src_16.3-bat-in-the-dark_b-sunflower-and-ba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questo progetto ci basterà cambiare l'operatore in </a:t>
            </a:r>
            <a:r>
              <a:rPr sz="1400" b="1"/>
              <a:t>"minore di" (`&lt;`)</a:t>
            </a:r>
            <a:r>
              <a:rPr sz="1400"/>
              <a:t>. Con `luce &gt; 50` un programma si attiva con la </a:t>
            </a:r>
            <a:r>
              <a:rPr sz="1400" b="1"/>
              <a:t>luminosità</a:t>
            </a:r>
            <a:r>
              <a:rPr sz="1400"/>
              <a:t>; con `luce &lt; 30` si attiva con il </a:t>
            </a:r>
            <a:r>
              <a:rPr sz="1400" b="1"/>
              <a:t>buio</a:t>
            </a:r>
            <a:r>
              <a:rPr sz="1400"/>
              <a:t>. Lo stesso blocco, la domanda al contrario. Ora, invece di attivarsi con la luminosità, il nostro programma andrà a caccia del buio per svegliare il pipistrello!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Logica del Pipistrello</a:t>
            </a:r>
          </a:p>
        </p:txBody>
      </p:sp>
      <p:pic>
        <p:nvPicPr>
          <p:cNvPr id="3" name="Picture Placeholder 2" descr="src_16.3-bat-in-the-dark_c-bat-logic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logica del nostro pipistrello è uno </a:t>
            </a:r>
            <a:r>
              <a:rPr sz="1400" b="1"/>
              <a:t>specchio</a:t>
            </a:r>
            <a:r>
              <a:rPr sz="1400"/>
              <a:t>: dove altri programmi cercano la luce, questo ne cerca l'assenza.</a:t>
            </a:r>
          </a:p>
          <a:p>
            <a:pPr/>
            <a:r>
              <a:rPr sz="1400"/>
              <a:t/>
            </a:r>
            <a:r>
              <a:rPr sz="1400" b="1"/>
              <a:t>Condizione:</a:t>
            </a:r>
            <a:r>
              <a:rPr sz="1400"/>
              <a:t> il valore del sensore di luce è </a:t>
            </a:r>
            <a:r>
              <a:rPr sz="1400" b="1"/>
              <a:t>minore di 30</a:t>
            </a:r>
            <a:r>
              <a:rPr sz="1400"/>
              <a:t>?</a:t>
            </a:r>
          </a:p>
          <a:p>
            <a:pPr/>
            <a:r>
              <a:rPr sz="1400"/>
              <a:t/>
            </a:r>
            <a:r>
              <a:rPr sz="1400" b="1"/>
              <a:t>SE è VERO (è buio):</a:t>
            </a:r>
            <a:r>
              <a:rPr sz="1400"/>
              <a:t> il pipistrello si sveglia! Parte l'animazione del volo.</a:t>
            </a:r>
          </a:p>
          <a:p>
            <a:pPr/>
            <a:r>
              <a:rPr sz="1400"/>
              <a:t/>
            </a:r>
            <a:r>
              <a:rPr sz="1400" b="1"/>
              <a:t>ALTRIMENTI (è FALSO, c'è luce):</a:t>
            </a:r>
            <a:r>
              <a:rPr sz="1400"/>
              <a:t> il pipistrello "dorme", cioè sparisce dallo schermo.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Ci serviranno 2 componenti: IntensitàLuminosa per rilevare il buio e DisegnoLED per animare il volo del nostro pipistrello.</a:t>
            </a:r>
          </a:p>
          <a:p>
            <a:r>
              <a:rPr sz="1400"/>
              <a:t>Ricordati di scansionare o aprire entrambi i componenti sul tuo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Programmiamo il pipistrello!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67d1dc6bc9e79130567988e10226e51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All'interno del `loop principale` usiamo il blocco `se... altrimenti...`. La chiave è la condizione: controlla se `intensità luminosa &lt; 30`. Se è vero (buio), il pipistrello vola. Se è falso (c'è luce), il pipistrello riposa. Dentro la strada vera ci sono </a:t>
            </a:r>
            <a:r>
              <a:rPr sz="1400" b="1"/>
              <a:t>quattro disegni</a:t>
            </a:r>
            <a:r>
              <a:rPr sz="1400"/>
              <a:t> che si alternano, ognuno seguito da un `ritardo di 200 ms`: è questo a produrre il battito d'ali. Anche l'ultima pausa serve — senza, il quarto disegno verrebbe cancellato subito quando il loop ricomincia: ogni immagine ha bisogno del suo tempo sullo schermo.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https://app.protobject.com/generate?eq-luces-de-fiesta-al-oscurecer&amp;it&amp;dynamic&amp;-1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Come pensi che questo tipo di logica aiuti gli ingegneri a creare i lampioni che si accendono da soli per strada?</a:t>
            </a:r>
          </a:p>
          <a:p>
            <a:r>
              <a:rPr sz="1400"/>
              <a:t>E se il pipistrello fosse molto pauroso e ti servisse che ci fosse buio *completo*? Alzeresti o abbasseresti il numero 30?</a:t>
            </a:r>
          </a:p>
          <a:p>
            <a:r>
              <a:rPr sz="1400"/>
              <a:t>Ti viene in mente qualche altro animale che segue questa logica del "Se è buio, allora..."? (Es.: gufi, lucciole).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