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luces-de-fiesta-al-oscurecer&amp;en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Flight of the Night Bat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Strengthen your command of 'If... Else...' logic by flipping the condition around. Create a virtual bat that only wakes up and takes flight when the room goes dark.</a:t>
            </a:r>
          </a:p>
        </p:txBody>
      </p:sp>
      <p:pic>
        <p:nvPicPr>
          <p:cNvPr id="4" name="Picture Placeholder 3" descr="src_16.3-bat-in-the-dark_16.3-el-vuelo-del-murcielago-nocturn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16.3_bat_in_the_dark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Reinforcing the 'If... Else...'</a:t>
            </a:r>
          </a:p>
        </p:txBody>
      </p:sp>
      <p:pic>
        <p:nvPicPr>
          <p:cNvPr id="3" name="Picture Placeholder 2" descr="src_16.3-bat-in-the-dark_a-dark-condition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The best way to master a concept is to practice it. Let's go over the </a:t>
            </a:r>
            <a:r>
              <a:rPr sz="1400" b="1"/>
              <a:t>"If... Else..."</a:t>
            </a:r>
            <a:r>
              <a:rPr sz="1400"/>
              <a:t> structure again: it's like a decision the bat makes before it acts.</a:t>
            </a:r>
          </a:p>
          <a:p>
            <a:pPr/>
            <a:r>
              <a:rPr sz="1400"/>
              <a:t>1.  The program reaches a </a:t>
            </a:r>
            <a:r>
              <a:rPr sz="1400" b="1"/>
              <a:t>condition</a:t>
            </a:r>
            <a:r>
              <a:rPr sz="1400"/>
              <a:t> (Is there very little light?).</a:t>
            </a:r>
          </a:p>
          <a:p>
            <a:pPr/>
            <a:r>
              <a:rPr sz="1400"/>
              <a:t>2.  If the answer is </a:t>
            </a:r>
            <a:r>
              <a:rPr sz="1400" b="1"/>
              <a:t>true</a:t>
            </a:r>
            <a:r>
              <a:rPr sz="1400"/>
              <a:t>, it takes the first path (Time to fly!).</a:t>
            </a:r>
          </a:p>
          <a:p>
            <a:pPr/>
            <a:r>
              <a:rPr sz="1400"/>
              <a:t>3.  If the answer is </a:t>
            </a:r>
            <a:r>
              <a:rPr sz="1400" b="1"/>
              <a:t>false</a:t>
            </a:r>
            <a:r>
              <a:rPr sz="1400"/>
              <a:t>, it takes the second path (Keep on sleeping).</a:t>
            </a:r>
          </a:p>
          <a:p>
            <a:r>
              <a:rPr sz="1400"/>
              <a:t>Once you master this structure, you can control the behavior of any digital creature.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Changing the Question: Comparison Operators</a:t>
            </a:r>
          </a:p>
        </p:txBody>
      </p:sp>
      <p:pic>
        <p:nvPicPr>
          <p:cNvPr id="3" name="Picture Placeholder 2" descr="src_16.3-bat-in-the-dark_b-sunflower-and-ba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For this project, we'll simply switch the operator to </a:t>
            </a:r>
            <a:r>
              <a:rPr sz="1400" b="1"/>
              <a:t>"less than" (`&lt;`)</a:t>
            </a:r>
            <a:r>
              <a:rPr sz="1400"/>
              <a:t>. With `light &gt; 50` a program activates in </a:t>
            </a:r>
            <a:r>
              <a:rPr sz="1400" b="1"/>
              <a:t>brightness</a:t>
            </a:r>
            <a:r>
              <a:rPr sz="1400"/>
              <a:t>; with `light &lt; 30` it activates in </a:t>
            </a:r>
            <a:r>
              <a:rPr sz="1400" b="1"/>
              <a:t>darkness</a:t>
            </a:r>
            <a:r>
              <a:rPr sz="1400"/>
              <a:t>. Same block, opposite question. Now, instead of springing into action when it's bright, our program will be watching for darkness so it can wake the bat up!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Bat's Logic</a:t>
            </a:r>
          </a:p>
        </p:txBody>
      </p:sp>
      <p:pic>
        <p:nvPicPr>
          <p:cNvPr id="3" name="Picture Placeholder 2" descr="src_16.3-bat-in-the-dark_c-bat-logic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The logic for our bat is a </a:t>
            </a:r>
            <a:r>
              <a:rPr sz="1400" b="1"/>
              <a:t>mirror image</a:t>
            </a:r>
            <a:r>
              <a:rPr sz="1400"/>
              <a:t>: where other programs look for light, this one looks for its absence.</a:t>
            </a:r>
          </a:p>
          <a:p>
            <a:pPr/>
            <a:r>
              <a:rPr sz="1400"/>
              <a:t/>
            </a:r>
            <a:r>
              <a:rPr sz="1400" b="1"/>
              <a:t>Condition:</a:t>
            </a:r>
            <a:r>
              <a:rPr sz="1400"/>
              <a:t> Is the light sensor value </a:t>
            </a:r>
            <a:r>
              <a:rPr sz="1400" b="1"/>
              <a:t>less than 30</a:t>
            </a:r>
            <a:r>
              <a:rPr sz="1400"/>
              <a:t>?</a:t>
            </a:r>
          </a:p>
          <a:p>
            <a:pPr/>
            <a:r>
              <a:rPr sz="1400"/>
              <a:t/>
            </a:r>
            <a:r>
              <a:rPr sz="1400" b="1"/>
              <a:t>IF TRUE (it's dark):</a:t>
            </a:r>
            <a:r>
              <a:rPr sz="1400"/>
              <a:t> The bat wakes up! The flying animation runs.</a:t>
            </a:r>
          </a:p>
          <a:p>
            <a:pPr/>
            <a:r>
              <a:rPr sz="1400"/>
              <a:t/>
            </a:r>
            <a:r>
              <a:rPr sz="1400" b="1"/>
              <a:t>ELSE (it's FALSE, there's light):</a:t>
            </a:r>
            <a:r>
              <a:rPr sz="1400"/>
              <a:t> The bat "sleeps", which means it disappears from the screen.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Create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We'll need 2 components: LightIntensity to detect the darkness and LEDDraw to animate our bat's flight.</a:t>
            </a:r>
          </a:p>
          <a:p>
            <a:r>
              <a:rPr sz="1400"/>
              <a:t>Remember to scan or open both components on your device.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Let's program the bat!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194a2fdd672d841579061a3837a9f44b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Inside the `main loop`, we use the `if... else...` block. The key is the condition: it checks whether `light intensity &lt; 30`. If that's true (darkness), the bat flies. If it's false (there's light), the bat rests. Inside the true branch there are </a:t>
            </a:r>
            <a:r>
              <a:rPr sz="1400" b="1"/>
              <a:t>four drawings</a:t>
            </a:r>
            <a:r>
              <a:rPr sz="1400"/>
              <a:t> that take turns, each followed by a `delay of 200 ms`: that's what creates the flapping. The last pause matters too — without it, the fourth drawing would be wiped right away as the loop starts over: every frame needs its time on screen.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https://app.protobject.com/generate?eq-luces-de-fiesta-al-oscurecer&amp;en&amp;dynamic&amp;-1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How do you think this kind of logic helps engineers build streetlights that switch on by themselves?</a:t>
            </a:r>
          </a:p>
          <a:p>
            <a:r>
              <a:rPr sz="1400"/>
              <a:t>What if the bat were really shy and you needed it to be *completely* dark before it came out? Would you raise or lower the number 30?</a:t>
            </a:r>
          </a:p>
          <a:p>
            <a:r>
              <a:rPr sz="1400"/>
              <a:t>Can you think of any other animal that follows this "If it's dark, then..." logic? (For example: owls, fireflies).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