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despertador-por-la-manana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Sveglia Girasole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Impara a gestire due strade con la logica 'Se... Altrimenti...' (If… Else…). Costruisci una sveglia intelligente che si attiva con la luce, come un girasole che si sveglia con il sole.</a:t>
            </a:r>
          </a:p>
        </p:txBody>
      </p:sp>
      <p:pic>
        <p:nvPicPr>
          <p:cNvPr id="4" name="Picture Placeholder 3" descr="src_16.2-sunflower-alarm-clock_16.2-el-despertador-de-girasol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2_sunflower_alarm_clock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Oltre il 'Se': il Potere di 'Altrimenti'</a:t>
            </a:r>
          </a:p>
        </p:txBody>
      </p:sp>
      <p:pic>
        <p:nvPicPr>
          <p:cNvPr id="3" name="Picture Placeholder 2" descr="src_16.2-sunflower-alarm-clock_a-els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blocco "Se..." è fantastico, ma a volte ci serve un Piano B. Il blocco </a:t>
            </a:r>
            <a:r>
              <a:rPr sz="1400" b="1"/>
              <a:t>"Altrimenti"</a:t>
            </a:r>
            <a:r>
              <a:rPr sz="1400"/>
              <a:t> (o "else" in inglese) ci dà esattamente questo.</a:t>
            </a:r>
          </a:p>
          <a:p>
            <a:r>
              <a:rPr sz="1400"/>
              <a:t>La struttura completa </a:t>
            </a:r>
            <a:r>
              <a:rPr sz="1400" b="1"/>
              <a:t>"Se... Altrimenti..."</a:t>
            </a:r>
            <a:r>
              <a:rPr sz="1400"/>
              <a:t> dà al programma un insieme di istruzioni a prova di tutto: </a:t>
            </a:r>
            <a:r>
              <a:rPr sz="1400" b="1"/>
              <a:t>SE</a:t>
            </a:r>
            <a:r>
              <a:rPr sz="1400"/>
              <a:t> questa condizione è vera, esegui il primo blocco di codice. </a:t>
            </a:r>
            <a:r>
              <a:rPr sz="1400" b="1"/>
              <a:t>ALTRIMENTI</a:t>
            </a:r>
            <a:r>
              <a:rPr sz="1400"/>
              <a:t> (in tutti gli altri casi, cioè se la condizione è falsa), esegui questo secondo blocco di codice.</a:t>
            </a:r>
          </a:p>
          <a:p>
            <a:r>
              <a:rPr sz="1400"/>
              <a:t>Il programma sceglierà sempre una delle due strade. Mai entrambe, e mai nessuna.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Sensori di Luce e Soglie</a:t>
            </a:r>
          </a:p>
        </p:txBody>
      </p:sp>
      <p:pic>
        <p:nvPicPr>
          <p:cNvPr id="3" name="Picture Placeholder 2" descr="src_16.2-sunflower-alarm-clock_b-light-sensor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tuo telefono ha un </a:t>
            </a:r>
            <a:r>
              <a:rPr sz="1400" b="1"/>
              <a:t>sensore di luce ambientale</a:t>
            </a:r>
            <a:r>
              <a:rPr sz="1400"/>
              <a:t> che misura quanto è luminoso l'ambiente attorno a te e lo trasforma in un numero. Ma come fa un programma a decidere se è "giorno" o "notte"?</a:t>
            </a:r>
          </a:p>
          <a:p>
            <a:r>
              <a:rPr sz="1400"/>
              <a:t>Per questo fissiamo una </a:t>
            </a:r>
            <a:r>
              <a:rPr sz="1400" b="1"/>
              <a:t>soglia</a:t>
            </a:r>
            <a:r>
              <a:rPr sz="1400"/>
              <a:t>, che è semplicemente un "punto di taglio". Nel nostro progetto la soglia sarà il numero `50`. Se il sensore legge un valore sopra 50, il nostro programma considererà che è "giorno". Se legge un valore sotto, considererà che è "notte".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 Girasole</a:t>
            </a:r>
          </a:p>
        </p:txBody>
      </p:sp>
      <p:pic>
        <p:nvPicPr>
          <p:cNvPr id="3" name="Picture Placeholder 2" descr="src_16.2-sunflower-alarm-clock_c-light-sensor-condition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Ora possiamo mettere insieme le nostre idee per creare la sveglia:</a:t>
            </a:r>
          </a:p>
          <a:p>
            <a:pPr/>
            <a:r>
              <a:rPr sz="1400"/>
              <a:t/>
            </a:r>
            <a:r>
              <a:rPr sz="1400" b="1"/>
              <a:t>Condizione:</a:t>
            </a:r>
            <a:r>
              <a:rPr sz="1400"/>
              <a:t> il valore del sensore di luce è maggiore di 50?</a:t>
            </a:r>
          </a:p>
          <a:p>
            <a:pPr/>
            <a:r>
              <a:rPr sz="1400"/>
              <a:t/>
            </a:r>
            <a:r>
              <a:rPr sz="1400" b="1"/>
              <a:t>SE è VERO (c'è luce):</a:t>
            </a:r>
            <a:r>
              <a:rPr sz="1400"/>
              <a:t> è ora di svegliarsi! Esegui il codice della strada "Se": suona la melodia e disegna un sole.</a:t>
            </a:r>
          </a:p>
          <a:p>
            <a:pPr/>
            <a:r>
              <a:rPr sz="1400"/>
              <a:t/>
            </a:r>
            <a:r>
              <a:rPr sz="1400" b="1"/>
              <a:t>ALTRIMENTI (è FALSO, è buio):</a:t>
            </a:r>
            <a:r>
              <a:rPr sz="1400"/>
              <a:t> si continua a dormire! Esegui il codice della strada "Altrimenti": ferma la musica e spegni lo schermo.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3 componenti sul nostro telefono: IntensitàLuminosa per 'vedere' l'alba, RiproduttoreSuoni per la melodia della sveglia e DisegnoLED per mostrare un sole.</a:t>
            </a:r>
          </a:p>
          <a:p>
            <a:r>
              <a:rPr sz="1400"/>
              <a:t>Ricorda di scansionare tutti i codici QR sullo stesso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la sveglia girasole!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2c7ccd3004a1ad39a2cf456113d0c58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Dentro il `loop principale`, il blocco `se... altrimenti...` prende il controllo totale. A ogni ciclo valuta la condizione `intensità luminosa &gt; 50`. Se è vera, viene eseguito il primo gruppo di blocchi (la sveglia si attiva). Se è falsa, salta il primo gruppo ed esegue il secondo (la sveglia si spegne). Il programma sceglie sempre una di queste due strade, senza esitare.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https://app.protobject.com/generate?eq-despertador-por-la-manana&amp;it&amp;dynamic&amp;-1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Qual è la differenza fondamentale tra un condizionale "Se" e un "Se... Altrimenti..."? Quando useresti l'uno e quando l'altro?</a:t>
            </a:r>
          </a:p>
          <a:p>
            <a:r>
              <a:rPr sz="1400"/>
              <a:t>Che cos'è una "soglia" e perché è così importante per i programmi che prendono decisioni basate sui sensori?</a:t>
            </a:r>
          </a:p>
          <a:p>
            <a:r>
              <a:rPr sz="1400"/>
              <a:t>La nostra sveglia si attiva con la luce. Come cambieresti la condizione perché il sole si accenda *nel buio*? E che cos'</a:t>
            </a:r>
            <a:r>
              <a:rPr sz="1400" b="1"/>
              <a:t>altro</a:t>
            </a:r>
            <a:r>
              <a:rPr sz="1400"/>
              <a:t> dovresti cambiare perché sia una vera luce notturna, e non un allarme notturno?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