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png"/><Relationship Id="rId3" Type="http://schemas.openxmlformats.org/officeDocument/2006/relationships/hyperlink" Target="https://app.protobject.com/generate?eq-despertador-por-la-manana&amp;es&amp;dynamic&amp;-1" TargetMode="Externa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El Despertador de Girasol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Aprende a manejar dos caminos con la lógica 'Si... Sino...' (If… Else…). Construye un despertador inteligente que se activa con la luz, como un girasol que se despierta con el sol.</a:t>
            </a:r>
          </a:p>
        </p:txBody>
      </p:sp>
      <p:pic>
        <p:nvPicPr>
          <p:cNvPr id="4" name="Picture Placeholder 3" descr="src_16.2-sunflower-alarm-clock_16.2-el-despertador-de-girasol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¿Qué haremos?</a:t>
            </a:r>
          </a:p>
        </p:txBody>
      </p:sp>
      <p:pic>
        <p:nvPicPr>
          <p:cNvPr id="3" name="Picture Placeholder 2" descr="16.2_sunflower_alarm_clock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Más Allá del 'Si': El Poder del 'Sino'</a:t>
            </a:r>
          </a:p>
        </p:txBody>
      </p:sp>
      <p:pic>
        <p:nvPicPr>
          <p:cNvPr id="3" name="Picture Placeholder 2" descr="src_16.2-sunflower-alarm-clock_a-else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El bloque "Si..." es genial, pero a veces necesitamos un Plan B. El bloque </a:t>
            </a:r>
            <a:r>
              <a:rPr sz="1400" b="1"/>
              <a:t>"Sino"</a:t>
            </a:r>
            <a:r>
              <a:rPr sz="1400"/>
              <a:t> (o "else" en inglés) nos da exactamente eso.</a:t>
            </a:r>
          </a:p>
          <a:p>
            <a:r>
              <a:rPr sz="1400"/>
              <a:t>La estructura completa </a:t>
            </a:r>
            <a:r>
              <a:rPr sz="1400" b="1"/>
              <a:t>"Si... Sino..."</a:t>
            </a:r>
            <a:r>
              <a:rPr sz="1400"/>
              <a:t> le da al programa un conjunto de instrucciones a prueba de todo: </a:t>
            </a:r>
            <a:r>
              <a:rPr sz="1400" b="1"/>
              <a:t>SI</a:t>
            </a:r>
            <a:r>
              <a:rPr sz="1400"/>
              <a:t> esta condición es verdadera, ejecuta el primer bloque de código. </a:t>
            </a:r>
            <a:r>
              <a:rPr sz="1400" b="1"/>
              <a:t>SINO</a:t>
            </a:r>
            <a:r>
              <a:rPr sz="1400"/>
              <a:t> (en cualquier otro caso, es decir, si la condición es falsa), ejecuta este segundo bloque de código.</a:t>
            </a:r>
          </a:p>
          <a:p>
            <a:r>
              <a:rPr sz="1400"/>
              <a:t>El programa siempre elegirá uno de los dos caminos. Nunca ambos, y nunca ninguno.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Sensores de Luz y Umbrales</a:t>
            </a:r>
          </a:p>
        </p:txBody>
      </p:sp>
      <p:pic>
        <p:nvPicPr>
          <p:cNvPr id="3" name="Picture Placeholder 2" descr="src_16.2-sunflower-alarm-clock_b-light-sensor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Tu celular tiene un </a:t>
            </a:r>
            <a:r>
              <a:rPr sz="1400" b="1"/>
              <a:t>sensor de luz ambiental</a:t>
            </a:r>
            <a:r>
              <a:rPr sz="1400"/>
              <a:t> que mide qué tan brillante es tu entorno y lo convierte en un número. Pero, ¿cómo decide un programa si es "de día" o "de noche"?</a:t>
            </a:r>
          </a:p>
          <a:p>
            <a:r>
              <a:rPr sz="1400"/>
              <a:t>Para eso, establecemos un </a:t>
            </a:r>
            <a:r>
              <a:rPr sz="1400" b="1"/>
              <a:t>umbral</a:t>
            </a:r>
            <a:r>
              <a:rPr sz="1400"/>
              <a:t>, que es simplemente un "punto de corte". En nuestro proyecto, el umbral será el número `50`. Si el sensor lee un valor por encima de 50, nuestro programa considerará que es "de día". Si lee un valor por debajo, considerará que es "de noche".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 Lógica del Girasol</a:t>
            </a:r>
          </a:p>
        </p:txBody>
      </p:sp>
      <p:pic>
        <p:nvPicPr>
          <p:cNvPr id="3" name="Picture Placeholder 2" descr="src_16.2-sunflower-alarm-clock_c-light-sensor-conditions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Ahora podemos combinar nuestras ideas para crear el despertador:</a:t>
            </a:r>
          </a:p>
          <a:p>
            <a:pPr/>
            <a:r>
              <a:rPr sz="1400"/>
              <a:t/>
            </a:r>
            <a:r>
              <a:rPr sz="1400" b="1"/>
              <a:t>Condición:</a:t>
            </a:r>
            <a:r>
              <a:rPr sz="1400"/>
              <a:t> ¿Es el valor del sensor de luz mayor que 50?</a:t>
            </a:r>
          </a:p>
          <a:p>
            <a:pPr/>
            <a:r>
              <a:rPr sz="1400"/>
              <a:t/>
            </a:r>
            <a:r>
              <a:rPr sz="1400" b="1"/>
              <a:t>SI es VERDADERO (hay luz):</a:t>
            </a:r>
            <a:r>
              <a:rPr sz="1400"/>
              <a:t> ¡Hora de despertar! Ejecuta el código del camino "Si": toca la melodía y dibuja un sol.</a:t>
            </a:r>
          </a:p>
          <a:p>
            <a:pPr/>
            <a:r>
              <a:rPr sz="1400"/>
              <a:t/>
            </a:r>
            <a:r>
              <a:rPr sz="1400" b="1"/>
              <a:t>SINO (es FALSO, está oscuro):</a:t>
            </a:r>
            <a:r>
              <a:rPr sz="1400"/>
              <a:t> ¡A seguir durmiendo! Ejecuta el código del camino "Sino": detén la música y apaga la pantalla.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Necesitaremos 3 componentes en nuestro celular: IntensidadLuz para 'ver' el amanecer, ReproductorSonido para la melodía del despertador, y DibujoLED para mostrar un sol.</a:t>
            </a:r>
          </a:p>
          <a:p>
            <a:r>
              <a:rPr sz="1400"/>
              <a:t>Recuerda escanear todos los códigos QR en el mismo dispositivo.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¡Construyamos el despertador de girasol!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Composición del Código</a:t>
            </a:r>
          </a:p>
        </p:txBody>
      </p:sp>
      <p:pic>
        <p:nvPicPr>
          <p:cNvPr id="3" name="Picture Placeholder 2" descr="screenshot_4700fd56a8fd42d1393d6cfb2ef2ea8a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Dentro del `bucle principal`, el bloque `si... sino...` toma el control total. En cada ciclo, evalúa la condición `intensidad de la luz &gt; 50`. Si es verdadera, se ejecuta el primer grupo de bloques (la alarma se activa). Si es falsa, se salta el primer grupo y se ejecuta el segundo (la alarma se apaga). El programa siempre está eligiendo uno de estos dos caminos, sin dudarlo.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https://app.protobject.com/generate?eq-despertador-por-la-manana&amp;es&amp;dynamic&amp;-1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Reflexiona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¿Cuál es la diferencia fundamental entre un condicional "Si" y un "Si... Sino..."? ¿Cuándo usarías cada uno?</a:t>
            </a:r>
          </a:p>
          <a:p>
            <a:r>
              <a:rPr sz="1400"/>
              <a:t>¿Qué es un "umbral" y por qué es tan importante para que los programas tomen decisiones basadas en sensores?</a:t>
            </a:r>
          </a:p>
          <a:p>
            <a:r>
              <a:rPr sz="1400"/>
              <a:t>Nuestro despertador se activa con la luz. ¿Cómo cambiarías la condición para que el sol se encienda *en la oscuridad*? ¿Y qué </a:t>
            </a:r>
            <a:r>
              <a:rPr sz="1400" b="1"/>
              <a:t>más</a:t>
            </a:r>
            <a:r>
              <a:rPr sz="1400"/>
              <a:t> tendrías que cambiar para que sea una luz de noche de verdad, y no una alarma nocturna?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