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despertador-por-la-manana&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Sunflower Alarm Clock</a:t>
            </a:r>
          </a:p>
        </p:txBody>
      </p:sp>
      <p:sp>
        <p:nvSpPr>
          <p:cNvPr id="3" name="Subtitle 2"/>
          <p:cNvSpPr>
            <a:spLocks noGrp="1"/>
          </p:cNvSpPr>
          <p:nvPr>
            <p:ph type="subTitle" idx="1"/>
          </p:nvPr>
        </p:nvSpPr>
        <p:spPr/>
        <p:txBody>
          <a:bodyPr/>
          <a:lstStyle/>
          <a:p>
            <a:r>
              <a:t>Learn to handle two paths with 'If... Else...' logic. Build a smart alarm clock that switches on with the light, like a sunflower waking up with the sun.</a:t>
            </a:r>
          </a:p>
        </p:txBody>
      </p:sp>
      <p:pic>
        <p:nvPicPr>
          <p:cNvPr id="4" name="Picture Placeholder 3" descr="src_16.2-sunflower-alarm-clock_16.2-el-despertador-de-girasol.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6.2_sunflower_alarm_clock.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Beyond 'If': The Power of 'Else'</a:t>
            </a:r>
          </a:p>
        </p:txBody>
      </p:sp>
      <p:pic>
        <p:nvPicPr>
          <p:cNvPr id="3" name="Picture Placeholder 2" descr="src_16.2-sunflower-alarm-clock_a-els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"if..." block is great, but sometimes we need a Plan B. The </a:t>
            </a:r>
            <a:r>
              <a:rPr sz="1400" b="1"/>
              <a:t>"else"</a:t>
            </a:r>
            <a:r>
              <a:rPr sz="1400"/>
              <a:t> block gives us exactly that.</a:t>
            </a:r>
          </a:p>
          <a:p>
            <a:r>
              <a:rPr sz="1400"/>
              <a:t>The full </a:t>
            </a:r>
            <a:r>
              <a:rPr sz="1400" b="1"/>
              <a:t>"if... else..."</a:t>
            </a:r>
            <a:r>
              <a:rPr sz="1400"/>
              <a:t> structure gives the program a foolproof set of instructions: </a:t>
            </a:r>
            <a:r>
              <a:rPr sz="1400" b="1"/>
              <a:t>IF</a:t>
            </a:r>
            <a:r>
              <a:rPr sz="1400"/>
              <a:t> this condition is true, run the first block of code. </a:t>
            </a:r>
            <a:r>
              <a:rPr sz="1400" b="1"/>
              <a:t>ELSE</a:t>
            </a:r>
            <a:r>
              <a:rPr sz="1400"/>
              <a:t> (in any other case, that is, if the condition is false), run this second block of code.</a:t>
            </a:r>
          </a:p>
          <a:p>
            <a:r>
              <a:rPr sz="1400"/>
              <a:t>The program will always take one of the two paths. Never both, and never neither.</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Light Sensors and Thresholds</a:t>
            </a:r>
          </a:p>
        </p:txBody>
      </p:sp>
      <p:pic>
        <p:nvPicPr>
          <p:cNvPr id="3" name="Picture Placeholder 2" descr="src_16.2-sunflower-alarm-clock_b-light-sensor.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Your phone has an </a:t>
            </a:r>
            <a:r>
              <a:rPr sz="1400" b="1"/>
              <a:t>ambient light sensor</a:t>
            </a:r>
            <a:r>
              <a:rPr sz="1400"/>
              <a:t> that measures how bright your surroundings are and turns it into a number. But how does a program decide whether it is "daytime" or "nighttime"?</a:t>
            </a:r>
          </a:p>
          <a:p>
            <a:r>
              <a:rPr sz="1400"/>
              <a:t>That is what a </a:t>
            </a:r>
            <a:r>
              <a:rPr sz="1400" b="1"/>
              <a:t>threshold</a:t>
            </a:r>
            <a:r>
              <a:rPr sz="1400"/>
              <a:t> is for: it is simply a "cut-off point." In our project, the threshold will be the number `50`. If the sensor reads a value above 50, our program will consider it "daytime." If it reads a value below it, it will consider it "nighttime."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Sunflower's Logic</a:t>
            </a:r>
          </a:p>
        </p:txBody>
      </p:sp>
      <p:pic>
        <p:nvPicPr>
          <p:cNvPr id="3" name="Picture Placeholder 2" descr="src_16.2-sunflower-alarm-clock_c-light-sensor-condition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Now we can put our ideas together to build the alarm clock:</a:t>
            </a:r>
          </a:p>
          <a:p>
            <a:pPr/>
            <a:r>
              <a:rPr sz="1400"/>
              <a:t/>
            </a:r>
            <a:r>
              <a:rPr sz="1400" b="1"/>
              <a:t>Condition:</a:t>
            </a:r>
            <a:r>
              <a:rPr sz="1400"/>
              <a:t> Is the light sensor's value greater than 50?</a:t>
            </a:r>
          </a:p>
          <a:p>
            <a:pPr/>
            <a:r>
              <a:rPr sz="1400"/>
              <a:t/>
            </a:r>
            <a:r>
              <a:rPr sz="1400" b="1"/>
              <a:t>IF TRUE (there is light):</a:t>
            </a:r>
            <a:r>
              <a:rPr sz="1400"/>
              <a:t> Time to wake up! Run the code on the "if" path: play the melody and draw a sun.</a:t>
            </a:r>
          </a:p>
          <a:p>
            <a:pPr/>
            <a:r>
              <a:rPr sz="1400"/>
              <a:t/>
            </a:r>
            <a:r>
              <a:rPr sz="1400" b="1"/>
              <a:t>ELSE (FALSE, it is dark):</a:t>
            </a:r>
            <a:r>
              <a:rPr sz="1400"/>
              <a:t> Back to sleep! Run the code on the "else" path: stop the music and turn off the screen.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We will need 3 components on our phone: LightIntensity to 'see' the sunrise, AudioPlayer for the alarm melody, and LEDDraw to show a sun.</a:t>
            </a:r>
          </a:p>
          <a:p>
            <a:r>
              <a:rPr sz="1400"/>
              <a:t>Remember to scan all the QR codes on the same device.</a:t>
            </a:r>
          </a:p>
        </p:txBody>
      </p:sp>
      <p:sp>
        <p:nvSpPr>
          <p:cNvPr id="4" name="Chart Placeholder 3"/>
          <p:cNvSpPr>
            <a:spLocks noGrp="1"/>
          </p:cNvSpPr>
          <p:nvPr>
            <p:ph type="chart" idx="14" sz="quarter"/>
          </p:nvPr>
        </p:nvSpPr>
        <p:spPr/>
        <p:txBody>
          <a:bodyPr/>
          <a:p>
            <a:r>
              <a:rPr sz="1400"/>
              <a:t>Let's build the sunflower alarm clock!</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f89c2406def87c3b8deab00efb3e8e80.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Inside the `main loop`, the `if... else...` block takes full control. On every cycle it evaluates the condition `light intensity &gt; 50`. If it is true, the first group of blocks runs (the alarm goes off). If it is false, it skips the first group and runs the second one (the alarm switches off). The program is always choosing one of these two paths, without hesitating.</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https://app.protobject.com/generate?eq-despertador-por-la-manana&amp;en&amp;dynamic&amp;-1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What is the fundamental difference between an "if" conditional and an "if... else..."? When would you use each one?</a:t>
            </a:r>
          </a:p>
          <a:p>
            <a:r>
              <a:rPr sz="1400"/>
              <a:t>What is a "threshold," and why is it so important for programs that make decisions based on sensors?</a:t>
            </a:r>
          </a:p>
          <a:p>
            <a:r>
              <a:rPr sz="1400"/>
              <a:t>Our alarm clock is triggered by light. How would you change the condition so that the sun lights up *in the dark*? And what </a:t>
            </a:r>
            <a:r>
              <a:rPr sz="1400" b="1"/>
              <a:t>else</a:t>
            </a:r>
            <a:r>
              <a:rPr sz="1400"/>
              <a:t> would you have to change to make it a true night light, and not a nighttime alarm?</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