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alarma-caja-galletas&amp;it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Allarme: Il Ladro di Biscotti!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Insegna al tuo programma a 'pensare'. Impara a usare i condizionali 'Se...' (If…) per far prendere decisioni al tuo prototipo e far scattare un allarme che protegge la tua scatola segreta di biscotti.</a:t>
            </a:r>
          </a:p>
        </p:txBody>
      </p:sp>
      <p:pic>
        <p:nvPicPr>
          <p:cNvPr id="4" name="Picture Placeholder 3" descr="src_16.1-cookie-thief-alarm_16.1-alarma-ladron-galleta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6.1_cookie_thief_alarm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Prendere Decisioni: Il Blocco 'Se...'</a:t>
            </a:r>
          </a:p>
        </p:txBody>
      </p:sp>
      <p:pic>
        <p:nvPicPr>
          <p:cNvPr id="3" name="Picture Placeholder 2" descr="src_16.1-cookie-thief-alarm_a-if-conditional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 programmi non seguono soltanto liste di ordini, possono anche prendere decisioni. Lo strumento principale per farlo è il condizionale </a:t>
            </a:r>
            <a:r>
              <a:rPr sz="1400" b="1"/>
              <a:t>"Se..."</a:t>
            </a:r>
            <a:r>
              <a:rPr sz="1400"/>
              <a:t> (o "if" in inglese). Funziona esattamente come nella vita reale: </a:t>
            </a:r>
            <a:r>
              <a:rPr sz="1400" b="1"/>
              <a:t>SE</a:t>
            </a:r>
            <a:r>
              <a:rPr sz="1400"/>
              <a:t> piove, </a:t>
            </a:r>
            <a:r>
              <a:rPr sz="1400" b="1"/>
              <a:t>ALLORA</a:t>
            </a:r>
            <a:r>
              <a:rPr sz="1400"/>
              <a:t> prendo l'ombrello.</a:t>
            </a:r>
          </a:p>
          <a:p>
            <a:r>
              <a:rPr sz="1400"/>
              <a:t>Il programma valuta una </a:t>
            </a:r>
            <a:r>
              <a:rPr sz="1400" b="1"/>
              <a:t>condizione</a:t>
            </a:r>
            <a:r>
              <a:rPr sz="1400"/>
              <a:t>. Se la condizione è </a:t>
            </a:r>
            <a:r>
              <a:rPr sz="1400" b="1"/>
              <a:t>vera</a:t>
            </a:r>
            <a:r>
              <a:rPr sz="1400"/>
              <a:t>, esegue il codice che ha al suo interno. Se è </a:t>
            </a:r>
            <a:r>
              <a:rPr sz="1400" b="1"/>
              <a:t>falsa</a:t>
            </a:r>
            <a:r>
              <a:rPr sz="1400"/>
              <a:t>, salta semplicemente quel codice e va avanti.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Condizioni: Domande da Vero o Falso</a:t>
            </a:r>
          </a:p>
        </p:txBody>
      </p:sp>
      <p:pic>
        <p:nvPicPr>
          <p:cNvPr id="3" name="Picture Placeholder 2" descr="src_16.1-cookie-thief-alarm_b-condition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Una </a:t>
            </a:r>
            <a:r>
              <a:rPr sz="1400" b="1"/>
              <a:t>condizione</a:t>
            </a:r>
            <a:r>
              <a:rPr sz="1400"/>
              <a:t> è una domanda che il programma si pone e la cui risposta può essere solo </a:t>
            </a:r>
            <a:r>
              <a:rPr sz="1400" b="1"/>
              <a:t>VERO</a:t>
            </a:r>
            <a:r>
              <a:rPr sz="1400"/>
              <a:t> (True in inglese) o </a:t>
            </a:r>
            <a:r>
              <a:rPr sz="1400" b="1"/>
              <a:t>FALSO</a:t>
            </a:r>
            <a:r>
              <a:rPr sz="1400"/>
              <a:t> (False in inglese). Non ci sono risposte intermedie. Per esempio:</a:t>
            </a:r>
          </a:p>
          <a:p>
            <a:r>
              <a:rPr sz="1400"/>
              <a:t>- 5 è maggiore di 3? -&gt; </a:t>
            </a:r>
            <a:r>
              <a:rPr sz="1400" b="1"/>
              <a:t>VERO</a:t>
            </a:r>
            <a:r>
              <a:rPr sz="1400"/>
              <a:t/>
            </a:r>
          </a:p>
          <a:p>
            <a:r>
              <a:rPr sz="1400"/>
              <a:t>- 10 è uguale a 2? -&gt; </a:t>
            </a:r>
            <a:r>
              <a:rPr sz="1400" b="1"/>
              <a:t>FALSO</a:t>
            </a:r>
            <a:r>
              <a:rPr sz="1400"/>
              <a:t/>
            </a:r>
          </a:p>
          <a:p>
            <a:r>
              <a:rPr sz="1400"/>
              <a:t>- Il valore del sensore di inclinazione è maggiore di 20? -&gt; Può essere </a:t>
            </a:r>
            <a:r>
              <a:rPr sz="1400" b="1"/>
              <a:t>VERO</a:t>
            </a:r>
            <a:r>
              <a:rPr sz="1400"/>
              <a:t> o </a:t>
            </a:r>
            <a:r>
              <a:rPr sz="1400" b="1"/>
              <a:t>FALSO</a:t>
            </a:r>
            <a:r>
              <a:rPr sz="1400"/>
              <a:t>.</a:t>
            </a:r>
          </a:p>
          <a:p>
            <a:r>
              <a:rPr sz="1400"/>
              <a:t>Questo tipo di logica a due sole opzioni si chiama </a:t>
            </a:r>
            <a:r>
              <a:rPr sz="1400" b="1"/>
              <a:t>logica booleana</a:t>
            </a:r>
            <a:r>
              <a:rPr sz="1400"/>
              <a:t>, ed è la base di ogni decisione presa dai computer.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Logica del Nostro Allarme</a:t>
            </a:r>
          </a:p>
        </p:txBody>
      </p:sp>
      <p:pic>
        <p:nvPicPr>
          <p:cNvPr id="3" name="Picture Placeholder 2" descr="src_16.1-cookie-thief-alarm_c-alarm-diagram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 il nostro allarme antiladro, la logica è chiarissima:</a:t>
            </a:r>
          </a:p>
          <a:p>
            <a:pPr/>
            <a:r>
              <a:rPr sz="1400"/>
              <a:t/>
            </a:r>
            <a:r>
              <a:rPr sz="1400" b="1"/>
              <a:t>La Condizione (la domanda):</a:t>
            </a:r>
            <a:r>
              <a:rPr sz="1400"/>
              <a:t> Il coperchio della scatola (il dispositivo) è inclinato di più di 20 gradi?</a:t>
            </a:r>
          </a:p>
          <a:p>
            <a:pPr/>
            <a:r>
              <a:rPr sz="1400"/>
              <a:t/>
            </a:r>
            <a:r>
              <a:rPr sz="1400" b="1"/>
              <a:t>Se la risposta è VERO:</a:t>
            </a:r>
            <a:r>
              <a:rPr sz="1400"/>
              <a:t> Allerta! Qualcuno sta aprendo la scatola. </a:t>
            </a:r>
            <a:r>
              <a:rPr sz="1400" b="1"/>
              <a:t>ALLORA</a:t>
            </a:r>
            <a:r>
              <a:rPr sz="1400"/>
              <a:t>, attiva la sequenza di allarme con luci e suono.</a:t>
            </a:r>
          </a:p>
          <a:p>
            <a:pPr/>
            <a:r>
              <a:rPr sz="1400"/>
              <a:t/>
            </a:r>
            <a:r>
              <a:rPr sz="1400" b="1"/>
              <a:t>Se la risposta è FALSO:</a:t>
            </a:r>
            <a:r>
              <a:rPr sz="1400"/>
              <a:t> È tutto in ordine. Non fare nulla e continua a vigilare.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Ci serviranno 3 componenti sul nostro smartphone: Inclinazione per rilevare se il coperchio si apre, DisegnoLED per la luce dell'allarme e RiproduttoreSuoni per la sirena.</a:t>
            </a:r>
          </a:p>
          <a:p>
            <a:r>
              <a:rPr sz="1400"/>
              <a:t>Ricorda di scansionare tutti i codici QR sullo stesso dispositivo.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Proteggi i biscotti!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ade06cb4d53ed79c5fe642e5c3c64780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`loop principale` viene eseguito senza sosta, come una guardia sempre di turno. Al suo interno, il blocco `se` pone la domanda chiave a ogni ciclo: `l'inclinazione su X è maggiore di 20?`. Per la maggior parte del tempo la risposta è 'no', e il codice dentro il `se` viene ignorato completamente. Ma nel momento in cui inclini la scatola, la condizione diventa 'vera', e solo allora viene eseguita la sequenza di allarme che si trova al suo interno.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https://app.protobject.com/generate?eq-alarma-caja-galletas&amp;it&amp;dynamic&amp;-1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Hai appena programmato la tua prima decisione. Che cos'è un condizionale e a cosa serve?</a:t>
            </a:r>
          </a:p>
          <a:p>
            <a:r>
              <a:rPr sz="1400"/>
              <a:t>Qual è la "condizione", la "domanda da vero o falso", che il tuo programma sta valutando di continuo?</a:t>
            </a:r>
          </a:p>
          <a:p>
            <a:r>
              <a:rPr sz="1400"/>
              <a:t>La soglia dell'allarme è impostata a 20. Cosa succederebbe se la cambiassi a 90? L'allarme sarebbe più sensibile o meno sensibile?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