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alarma-caja-galletas&amp;es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¡Alarma: El Ladrón de Galletas!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Enseña a tu programa a 'pensar'. Aprende a usar condicionales 'Si...' (If…) para que tu prototipo tome decisiones y active una alarma para proteger tu caja de galletas secreta.</a:t>
            </a:r>
          </a:p>
        </p:txBody>
      </p:sp>
      <p:pic>
        <p:nvPicPr>
          <p:cNvPr id="4" name="Picture Placeholder 3" descr="src_16.1-cookie-thief-alarm_16.1-alarma-ladron-galleta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16.1_cookie_thief_alarm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Tomando Decisiones: El Bloque 'Si...'</a:t>
            </a:r>
          </a:p>
        </p:txBody>
      </p:sp>
      <p:pic>
        <p:nvPicPr>
          <p:cNvPr id="3" name="Picture Placeholder 2" descr="src_16.1-cookie-thief-alarm_a-if-conditional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Los programas no solo siguen listas de órdenes, también pueden tomar decisiones. La herramienta principal para esto es el condicional </a:t>
            </a:r>
            <a:r>
              <a:rPr sz="1400" b="1"/>
              <a:t>"Si..."</a:t>
            </a:r>
            <a:r>
              <a:rPr sz="1400"/>
              <a:t> (o "if" en inglés). Funciona igual que en la vida real: </a:t>
            </a:r>
            <a:r>
              <a:rPr sz="1400" b="1"/>
              <a:t>SI</a:t>
            </a:r>
            <a:r>
              <a:rPr sz="1400"/>
              <a:t> está lloviendo, </a:t>
            </a:r>
            <a:r>
              <a:rPr sz="1400" b="1"/>
              <a:t>ENTONCES</a:t>
            </a:r>
            <a:r>
              <a:rPr sz="1400"/>
              <a:t> busco un paraguas.</a:t>
            </a:r>
          </a:p>
          <a:p>
            <a:r>
              <a:rPr sz="1400"/>
              <a:t>El programa evalúa una </a:t>
            </a:r>
            <a:r>
              <a:rPr sz="1400" b="1"/>
              <a:t>condición</a:t>
            </a:r>
            <a:r>
              <a:rPr sz="1400"/>
              <a:t>. Si la condición es </a:t>
            </a:r>
            <a:r>
              <a:rPr sz="1400" b="1"/>
              <a:t>verdadera</a:t>
            </a:r>
            <a:r>
              <a:rPr sz="1400"/>
              <a:t>, ejecuta el código que tiene dentro. Si es </a:t>
            </a:r>
            <a:r>
              <a:rPr sz="1400" b="1"/>
              <a:t>falsa</a:t>
            </a:r>
            <a:r>
              <a:rPr sz="1400"/>
              <a:t>, simplemente se salta ese código y continúa.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Condiciones: Preguntas de Verdadero o Falso</a:t>
            </a:r>
          </a:p>
        </p:txBody>
      </p:sp>
      <p:pic>
        <p:nvPicPr>
          <p:cNvPr id="3" name="Picture Placeholder 2" descr="src_16.1-cookie-thief-alarm_b-conditions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Una </a:t>
            </a:r>
            <a:r>
              <a:rPr sz="1400" b="1"/>
              <a:t>condición</a:t>
            </a:r>
            <a:r>
              <a:rPr sz="1400"/>
              <a:t> es una pregunta que el programa se hace y cuya respuesta solo puede ser </a:t>
            </a:r>
            <a:r>
              <a:rPr sz="1400" b="1"/>
              <a:t>VERDADERO</a:t>
            </a:r>
            <a:r>
              <a:rPr sz="1400"/>
              <a:t> (True en inglés) o </a:t>
            </a:r>
            <a:r>
              <a:rPr sz="1400" b="1"/>
              <a:t>FALSO</a:t>
            </a:r>
            <a:r>
              <a:rPr sz="1400"/>
              <a:t> (False en inglés). No hay respuestas intermedias. Por ejemplo:</a:t>
            </a:r>
          </a:p>
          <a:p>
            <a:r>
              <a:rPr sz="1400"/>
              <a:t>- ¿Es 5 mayor que 3? -&gt; </a:t>
            </a:r>
            <a:r>
              <a:rPr sz="1400" b="1"/>
              <a:t>VERDADERO</a:t>
            </a:r>
            <a:r>
              <a:rPr sz="1400"/>
              <a:t/>
            </a:r>
          </a:p>
          <a:p>
            <a:r>
              <a:rPr sz="1400"/>
              <a:t>- ¿Es 10 igual a 2? -&gt; </a:t>
            </a:r>
            <a:r>
              <a:rPr sz="1400" b="1"/>
              <a:t>FALSO</a:t>
            </a:r>
            <a:r>
              <a:rPr sz="1400"/>
              <a:t/>
            </a:r>
          </a:p>
          <a:p>
            <a:r>
              <a:rPr sz="1400"/>
              <a:t>- ¿El valor del sensor de inclinación es mayor que 20? -&gt; Puede ser </a:t>
            </a:r>
            <a:r>
              <a:rPr sz="1400" b="1"/>
              <a:t>VERDADERO</a:t>
            </a:r>
            <a:r>
              <a:rPr sz="1400"/>
              <a:t> o </a:t>
            </a:r>
            <a:r>
              <a:rPr sz="1400" b="1"/>
              <a:t>FALSO</a:t>
            </a:r>
            <a:r>
              <a:rPr sz="1400"/>
              <a:t>.</a:t>
            </a:r>
          </a:p>
          <a:p>
            <a:r>
              <a:rPr sz="1400"/>
              <a:t>Este tipo de lógica de dos opciones se llama </a:t>
            </a:r>
            <a:r>
              <a:rPr sz="1400" b="1"/>
              <a:t>lógica booleana</a:t>
            </a:r>
            <a:r>
              <a:rPr sz="1400"/>
              <a:t>, y es la base de toda la toma de decisiones en la computación.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Lógica de Nuestra Alarma</a:t>
            </a:r>
          </a:p>
        </p:txBody>
      </p:sp>
      <p:pic>
        <p:nvPicPr>
          <p:cNvPr id="3" name="Picture Placeholder 2" descr="src_16.1-cookie-thief-alarm_c-alarm-diagram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Para nuestra alarma anti-ladrones, la lógica es muy clara:</a:t>
            </a:r>
          </a:p>
          <a:p>
            <a:pPr/>
            <a:r>
              <a:rPr sz="1400"/>
              <a:t/>
            </a:r>
            <a:r>
              <a:rPr sz="1400" b="1"/>
              <a:t>La Condición (la pregunta):</a:t>
            </a:r>
            <a:r>
              <a:rPr sz="1400"/>
              <a:t> ¿Está la tapa de la caja (el dispositivo) inclinada más de 20 grados?</a:t>
            </a:r>
          </a:p>
          <a:p>
            <a:pPr/>
            <a:r>
              <a:rPr sz="1400"/>
              <a:t/>
            </a:r>
            <a:r>
              <a:rPr sz="1400" b="1"/>
              <a:t>Si la respuesta es VERDADERO:</a:t>
            </a:r>
            <a:r>
              <a:rPr sz="1400"/>
              <a:t> ¡Alerta! Alguien está abriendo la caja. </a:t>
            </a:r>
            <a:r>
              <a:rPr sz="1400" b="1"/>
              <a:t>ENTONCES</a:t>
            </a:r>
            <a:r>
              <a:rPr sz="1400"/>
              <a:t>, activa la secuencia de alarma con luces y sonido.</a:t>
            </a:r>
          </a:p>
          <a:p>
            <a:pPr/>
            <a:r>
              <a:rPr sz="1400"/>
              <a:t/>
            </a:r>
            <a:r>
              <a:rPr sz="1400" b="1"/>
              <a:t>Si la respuesta es FALSO:</a:t>
            </a:r>
            <a:r>
              <a:rPr sz="1400"/>
              <a:t> Todo está en orden. No hagas nada y sigue vigilando.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Necesitaremos 3 componentes en nuestro celular: Inclinación para detectar si la tapa se abre, DibujoLED para la luz de alarma, y ReproductorSonido para la sirena.</a:t>
            </a:r>
          </a:p>
          <a:p>
            <a:r>
              <a:rPr sz="1400"/>
              <a:t>Recuerda escanear todos los códigos QR en el mismo dispositivo.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¡Protege las galletas!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1b9e6b96385bc3285b75d205f075e29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El `bucle principal` se ejecuta sin parar, actuando como un vigilante. Dentro, el bloque `si` hace la pregunta clave en cada ciclo: `¿es la inclinación en X mayor que 20?`. La mayor parte del tiempo, la respuesta es 'no', y el código dentro del `si` se ignora por completo. Pero en el momento en que inclinas la caja, la condición se vuelve 'verdadera', y solo entonces se ejecuta la secuencia de alarma que está dentro.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https://app.protobject.com/generate?eq-alarma-caja-galletas&amp;es&amp;dynamic&amp;-1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Acabas de programar tu primera decisión. ¿Qué es un condicional y para qué sirve?</a:t>
            </a:r>
          </a:p>
          <a:p>
            <a:r>
              <a:rPr sz="1400"/>
              <a:t>¿Cuál es la "condición" o la "pregunta de verdadero/falso" que tu programa está evaluando constantemente?</a:t>
            </a:r>
          </a:p>
          <a:p>
            <a:r>
              <a:rPr sz="1400"/>
              <a:t>El umbral de la alarma está en 20. ¿Qué pasaría si lo cambiaras a 90? ¿Sería más o menos sensible la alarma?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