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alarma-caja-galletas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Alarm: The Cookie Thief!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Teach your program to 'think'. Learn how to use 'If...' conditionals so your prototype can make decisions and set off an alarm to guard your secret cookie box.</a:t>
            </a:r>
          </a:p>
        </p:txBody>
      </p:sp>
      <p:pic>
        <p:nvPicPr>
          <p:cNvPr id="4" name="Picture Placeholder 3" descr="src_16.1-cookie-thief-alarm_16.1-alarma-ladron-galleta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6.1_cookie_thief_alarm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Making Decisions: The 'If...' Block</a:t>
            </a:r>
          </a:p>
        </p:txBody>
      </p:sp>
      <p:pic>
        <p:nvPicPr>
          <p:cNvPr id="3" name="Picture Placeholder 2" descr="src_16.1-cookie-thief-alarm_a-if-conditional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Programs don't only follow lists of orders, they can also make decisions. The main tool for this is the </a:t>
            </a:r>
            <a:r>
              <a:rPr sz="1400" b="1"/>
              <a:t>"If..."</a:t>
            </a:r>
            <a:r>
              <a:rPr sz="1400"/>
              <a:t> conditional. It works just like it does in real life: </a:t>
            </a:r>
            <a:r>
              <a:rPr sz="1400" b="1"/>
              <a:t>IF</a:t>
            </a:r>
            <a:r>
              <a:rPr sz="1400"/>
              <a:t> it's raining, </a:t>
            </a:r>
            <a:r>
              <a:rPr sz="1400" b="1"/>
              <a:t>THEN</a:t>
            </a:r>
            <a:r>
              <a:rPr sz="1400"/>
              <a:t> I grab an umbrella.</a:t>
            </a:r>
          </a:p>
          <a:p>
            <a:r>
              <a:rPr sz="1400"/>
              <a:t>The program checks a </a:t>
            </a:r>
            <a:r>
              <a:rPr sz="1400" b="1"/>
              <a:t>condition</a:t>
            </a:r>
            <a:r>
              <a:rPr sz="1400"/>
              <a:t>. If the condition is </a:t>
            </a:r>
            <a:r>
              <a:rPr sz="1400" b="1"/>
              <a:t>true</a:t>
            </a:r>
            <a:r>
              <a:rPr sz="1400"/>
              <a:t>, it runs the code inside. If it's </a:t>
            </a:r>
            <a:r>
              <a:rPr sz="1400" b="1"/>
              <a:t>false</a:t>
            </a:r>
            <a:r>
              <a:rPr sz="1400"/>
              <a:t>, it simply skips that code and carries 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Conditions: True or False Questions</a:t>
            </a:r>
          </a:p>
        </p:txBody>
      </p:sp>
      <p:pic>
        <p:nvPicPr>
          <p:cNvPr id="3" name="Picture Placeholder 2" descr="src_16.1-cookie-thief-alarm_b-conditions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</a:t>
            </a:r>
            <a:r>
              <a:rPr sz="1400" b="1"/>
              <a:t>condition</a:t>
            </a:r>
            <a:r>
              <a:rPr sz="1400"/>
              <a:t> is a question the program asks itself, and the answer can only be </a:t>
            </a:r>
            <a:r>
              <a:rPr sz="1400" b="1"/>
              <a:t>TRUE</a:t>
            </a:r>
            <a:r>
              <a:rPr sz="1400"/>
              <a:t> or </a:t>
            </a:r>
            <a:r>
              <a:rPr sz="1400" b="1"/>
              <a:t>FALSE</a:t>
            </a:r>
            <a:r>
              <a:rPr sz="1400"/>
              <a:t>. There is nothing in between. For example:</a:t>
            </a:r>
          </a:p>
          <a:p>
            <a:r>
              <a:rPr sz="1400"/>
              <a:t>- Is 5 greater than 3? -&gt; </a:t>
            </a:r>
            <a:r>
              <a:rPr sz="1400" b="1"/>
              <a:t>TRUE</a:t>
            </a:r>
            <a:r>
              <a:rPr sz="1400"/>
              <a:t/>
            </a:r>
          </a:p>
          <a:p>
            <a:r>
              <a:rPr sz="1400"/>
              <a:t>- Is 10 equal to 2? -&gt; </a:t>
            </a:r>
            <a:r>
              <a:rPr sz="1400" b="1"/>
              <a:t>FALSE</a:t>
            </a:r>
            <a:r>
              <a:rPr sz="1400"/>
              <a:t/>
            </a:r>
          </a:p>
          <a:p>
            <a:r>
              <a:rPr sz="1400"/>
              <a:t>- Is the tilt sensor's value greater than 20? -&gt; It can be </a:t>
            </a:r>
            <a:r>
              <a:rPr sz="1400" b="1"/>
              <a:t>TRUE</a:t>
            </a:r>
            <a:r>
              <a:rPr sz="1400"/>
              <a:t> or </a:t>
            </a:r>
            <a:r>
              <a:rPr sz="1400" b="1"/>
              <a:t>FALSE</a:t>
            </a:r>
            <a:r>
              <a:rPr sz="1400"/>
              <a:t>.</a:t>
            </a:r>
          </a:p>
          <a:p>
            <a:r>
              <a:rPr sz="1400"/>
              <a:t>This kind of two-option logic is called </a:t>
            </a:r>
            <a:r>
              <a:rPr sz="1400" b="1"/>
              <a:t>boolean logic</a:t>
            </a:r>
            <a:r>
              <a:rPr sz="1400"/>
              <a:t>, and it is the foundation of every decision a computer makes.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Logic of Our Alarm</a:t>
            </a:r>
          </a:p>
        </p:txBody>
      </p:sp>
      <p:pic>
        <p:nvPicPr>
          <p:cNvPr id="3" name="Picture Placeholder 2" descr="src_16.1-cookie-thief-alarm_c-alarm-diagram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For our anti-thief alarm, the logic is very clear:</a:t>
            </a:r>
          </a:p>
          <a:p>
            <a:pPr/>
            <a:r>
              <a:rPr sz="1400"/>
              <a:t/>
            </a:r>
            <a:r>
              <a:rPr sz="1400" b="1"/>
              <a:t>The Condition (the question):</a:t>
            </a:r>
            <a:r>
              <a:rPr sz="1400"/>
              <a:t> Is the lid of the box (the device) tilted more than 20 degrees?</a:t>
            </a:r>
          </a:p>
          <a:p>
            <a:pPr/>
            <a:r>
              <a:rPr sz="1400"/>
              <a:t/>
            </a:r>
            <a:r>
              <a:rPr sz="1400" b="1"/>
              <a:t>If the answer is TRUE:</a:t>
            </a:r>
            <a:r>
              <a:rPr sz="1400"/>
              <a:t> Alert! Someone is opening the box. </a:t>
            </a:r>
            <a:r>
              <a:rPr sz="1400" b="1"/>
              <a:t>THEN</a:t>
            </a:r>
            <a:r>
              <a:rPr sz="1400"/>
              <a:t>, trigger the alarm sequence with lights and sound.</a:t>
            </a:r>
          </a:p>
          <a:p>
            <a:pPr/>
            <a:r>
              <a:rPr sz="1400"/>
              <a:t/>
            </a:r>
            <a:r>
              <a:rPr sz="1400" b="1"/>
              <a:t>If the answer is FALSE:</a:t>
            </a:r>
            <a:r>
              <a:rPr sz="1400"/>
              <a:t> Everything is fine. Do nothing and keep watching.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 will need 3 components on our smartphone: Inclination to detect the lid being opened, LEDDraw for the alarm light, and AudioPlayer for the siren.</a:t>
            </a:r>
          </a:p>
          <a:p>
            <a:r>
              <a:rPr sz="1400"/>
              <a:t>Remember to scan all the QR codes on the same device.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Protect the cookies!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228e0cea95fd7cb3942edce2150e435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`main loop` runs non-stop, acting like a night watchman. Inside it, the `if` block asks the key question on every cycle: `is the inclination on X greater than 20?`. Most of the time the answer is 'no', and the code inside the `if` is skipped completely. But the moment you tilt the box, the condition becomes 'true', and only then does the alarm sequence inside it run.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https://app.protobject.com/generate?eq-alarma-caja-galletas&amp;en&amp;dynamic&amp;-1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You have just programmed your very first decision. What is a conditional, and what is it for?</a:t>
            </a:r>
          </a:p>
          <a:p>
            <a:r>
              <a:rPr sz="1400"/>
              <a:t>What is the "condition", the "true or false question", that your program is checking over and over?</a:t>
            </a:r>
          </a:p>
          <a:p>
            <a:r>
              <a:rPr sz="1400"/>
              <a:t>The alarm's threshold is set to 20. What would happen if you changed it to 90? Would the alarm be more sensitive or less sensitive?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