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it-a15-inclination&amp;it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Questa catena 'SE / ALTRIMENTI SE / ALTRIMENTI' è uno strumento super potente.</a:t>
            </a:r>
          </a:p>
          <a:p>
            <a:pPr/>
            <a:r>
              <a:rPr sz="1400"/>
              <a:t>★ La nostra livella a bolla ha usato l'asse Y (inclinazione avanti-indietro). Cosa pensi che succederebbe se cambiassi il codice per leggere invece l'asse X (inclinazione sinistra-destra)?</a:t>
            </a:r>
          </a:p>
          <a:p>
            <a:pPr/>
            <a:r>
              <a:rPr sz="1400"/>
              <a:t>★ Quale altro strumento o gioco del mondo reale potresti costruire usando il sensore di inclinazione del tuo telefono?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La Livella a Bolla: È Dritta?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Usa il sensore di inclinazione del tuo telefono e i condizionali avanzati ('Altrimenti Se') per costruire uno strumento che ti dice se qualcosa è perfettamente a livello.</a:t>
            </a:r>
          </a:p>
        </p:txBody>
      </p:sp>
      <p:pic>
        <p:nvPicPr>
          <p:cNvPr id="4" name="Picture Placeholder 3" descr="15.sensor-inclinac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5_tilt_senso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Più di Due Opzioni?</a:t>
            </a:r>
          </a:p>
        </p:txBody>
      </p:sp>
      <p:pic>
        <p:nvPicPr>
          <p:cNvPr id="3" name="Picture Placeholder 2" descr="a-ifsimpl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Hai visto come i condizionali possono funzionare con due opzioni: </a:t>
            </a:r>
            <a:r>
              <a:rPr sz="1400" b="1"/>
              <a:t>SE</a:t>
            </a:r>
            <a:r>
              <a:rPr sz="1400"/>
              <a:t> una condizione è vera, fai qualcosa, </a:t>
            </a:r>
            <a:r>
              <a:rPr sz="1400" b="1"/>
              <a:t>ALTRIMENTI</a:t>
            </a:r>
            <a:r>
              <a:rPr sz="1400"/>
              <a:t> fai qualcosa di diverso. Questo è perfetto per un semplice interruttore on/off.</a:t>
            </a:r>
          </a:p>
          <a:p>
            <a:r>
              <a:rPr sz="1400"/>
              <a:t>Ma se hai bisogno di controllare più condizioni diverse?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Introduzione a 'Altrimenti Se'</a:t>
            </a:r>
          </a:p>
        </p:txBody>
      </p:sp>
      <p:pic>
        <p:nvPicPr>
          <p:cNvPr id="3" name="Picture Placeholder 2" descr="multiple-if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La struttura </a:t>
            </a:r>
            <a:r>
              <a:rPr sz="1400" b="1"/>
              <a:t>“altrimenti se”</a:t>
            </a:r>
            <a:r>
              <a:rPr sz="1400"/>
              <a:t> ti permette di concatenare più controlli in un unico blocco ordinato. Puoi pensarla come un arbitro in una partita di calcio:</a:t>
            </a:r>
          </a:p>
          <a:p>
            <a:pPr/>
            <a:r>
              <a:rPr sz="1400"/>
              <a:t>★ </a:t>
            </a:r>
            <a:r>
              <a:rPr sz="1400" b="1"/>
              <a:t>SE</a:t>
            </a:r>
            <a:r>
              <a:rPr sz="1400"/>
              <a:t> il fallo è molto grave, </a:t>
            </a:r>
            <a:r>
              <a:rPr sz="1400" b="1"/>
              <a:t>ALLORA</a:t>
            </a:r>
            <a:r>
              <a:rPr sz="1400"/>
              <a:t> mostra un cartellino rosso.</a:t>
            </a:r>
          </a:p>
          <a:p>
            <a:pPr/>
            <a:r>
              <a:rPr sz="1400"/>
              <a:t>★ </a:t>
            </a:r>
            <a:r>
              <a:rPr sz="1400" b="1"/>
              <a:t>ALTRIMENTI SE</a:t>
            </a:r>
            <a:r>
              <a:rPr sz="1400"/>
              <a:t> il fallo è solo un avvertimento, </a:t>
            </a:r>
            <a:r>
              <a:rPr sz="1400" b="1"/>
              <a:t>ALLORA</a:t>
            </a:r>
            <a:r>
              <a:rPr sz="1400"/>
              <a:t> mostra un cartellino giallo.</a:t>
            </a:r>
          </a:p>
          <a:p>
            <a:pPr/>
            <a:r>
              <a:rPr sz="1400"/>
              <a:t>★ </a:t>
            </a:r>
            <a:r>
              <a:rPr sz="1400" b="1"/>
              <a:t>ALTRIMENTI</a:t>
            </a:r>
            <a:r>
              <a:rPr sz="1400"/>
              <a:t> (se nessuna delle precedenti è vera), </a:t>
            </a:r>
            <a:r>
              <a:rPr sz="1400" b="1"/>
              <a:t>ALLORA</a:t>
            </a:r>
            <a:r>
              <a:rPr sz="1400"/>
              <a:t> è solo un semplice fallo.</a:t>
            </a:r>
          </a:p>
          <a:p>
            <a:r>
              <a:rPr sz="1400"/>
              <a:t>Il programma controlla ogni condizione in ordine finché non ne trova una vera.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ALTRIMENTI SE: 4 Opzioni per la nostra Livella a Bolla</a:t>
            </a:r>
          </a:p>
        </p:txBody>
      </p:sp>
      <p:pic>
        <p:nvPicPr>
          <p:cNvPr id="3" name="Picture Placeholder 2" descr="y-multiple-inclinat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Useremo questa logica a più percorsi per programmare un rilevatore di inclinazione che ci aiuti ad appendere quadri perfettamente dritti.</a:t>
            </a:r>
          </a:p>
          <a:p>
            <a:r>
              <a:rPr sz="1400"/>
              <a:t>Lo schermo si illuminerà con colori diversi in base al valore di inclinazione: verde per livello, giallo per leggermente fuori, arancione per più inclinato e rosso per molto inclinato.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fa il telefono a rilevare l'inclinazione?</a:t>
            </a:r>
          </a:p>
        </p:txBody>
      </p:sp>
      <p:pic>
        <p:nvPicPr>
          <p:cNvPr id="3" name="Picture Placeholder 2" descr="z-accelerome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rilevare l'inclinazione di un telefono, usiamo un piccolo sensore integrato chiamato </a:t>
            </a:r>
            <a:r>
              <a:rPr sz="1400" b="1"/>
              <a:t>accelerometro</a:t>
            </a:r>
            <a:r>
              <a:rPr sz="1400"/>
              <a:t>. Questo sensore può misurare forze come la gravità, indicando al telefono la sua orientazione nello spazio. Misura l'inclinazione su tre assi diversi: X (sinistra-destra), Y (avanti-indietro) e Z (su-giù). Ciò consente al telefono di sapere se è inclinato da un lato, in posizione verticale o sdraiato.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il Sensore di Inclinazione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 Aggiungi dispositivo e seleziona Inclinazione.</a:t>
            </a:r>
          </a:p>
          <a:p>
            <a:r>
              <a:rPr sz="1400"/>
              <a:t>Clicca di nuovo su Aggiungi dispositivo e seleziona Lampada.</a:t>
            </a:r>
          </a:p>
          <a:p>
            <a:r>
              <a:rPr sz="1400"/>
              <a:t/>
            </a:r>
            <a:r>
              <a:rPr sz="1400" b="1"/>
              <a:t>Aggiungi entrambi i dispositivi allo stesso smartphone per questo progetto.</a:t>
            </a:r>
            <a:r>
              <a:rPr sz="1400"/>
              <a:t/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un prototipo che ci aiuti a rilevare se una cornice è inclinata.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ba9df05c79969241aaa0e7169378a868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  <a:p>
            <a:r>
              <a:rPr sz="1400"/>
              <a:t>Il blocco "assoluto" (che rende un numero positivo) si trova nella categoria Matematica, all'interno del menu a discesa del blocco "radice quadrata".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https://app.protobject.com/generate?it-a15-inclination&amp;it&amp;dynamic&amp;-1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