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app.protobject.com/generate?es-a15-inclination&amp;es&amp;dynamic&amp;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Reflexiona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Esta cadena 'SI / SINO SI / SINO' es una herramienta súper poderosa.</a:t>
            </a:r>
          </a:p>
          <a:p>
            <a:pPr/>
            <a:r>
              <a:rPr sz="1400"/>
              <a:t>★ Nuestro nivel de burbuja usó el eje Y (inclinación hacia adelante y hacia atrás). ¿Qué crees que pasaría si cambiaras el código para leer el eje X (inclinación de izquierda a derecha) en su lugar?</a:t>
            </a:r>
          </a:p>
          <a:p>
            <a:pPr/>
            <a:r>
              <a:rPr sz="1400"/>
              <a:t>★ ¿Qué otra herramienta o juego del mundo real podrías construir usando el sensor de inclinación de tu teléfono?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El Nivel de Burbuja: ¿Está Recto?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Usa el sensor de inclinación de tu teléfono y condicionales avanzados ('Sino Si') para construir una herramienta que te diga si algo está perfectamente nivelado.</a:t>
            </a:r>
          </a:p>
        </p:txBody>
      </p:sp>
      <p:pic>
        <p:nvPicPr>
          <p:cNvPr id="4" name="Picture Placeholder 3" descr="15.sensor-inclinacio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¿Qué haremos?</a:t>
            </a:r>
          </a:p>
        </p:txBody>
      </p:sp>
      <p:pic>
        <p:nvPicPr>
          <p:cNvPr id="3" name="Picture Placeholder 2" descr="15_tilt_sensor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¿Más de Dos Opciones?</a:t>
            </a:r>
          </a:p>
        </p:txBody>
      </p:sp>
      <p:pic>
        <p:nvPicPr>
          <p:cNvPr id="3" name="Picture Placeholder 2" descr="a-ifsimple.e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Has visto cómo los condicionales pueden funcionar con dos opciones: </a:t>
            </a:r>
            <a:r>
              <a:rPr sz="1400" b="1"/>
              <a:t>SI</a:t>
            </a:r>
            <a:r>
              <a:rPr sz="1400"/>
              <a:t> una condición es verdadera, haz algo, </a:t>
            </a:r>
            <a:r>
              <a:rPr sz="1400" b="1"/>
              <a:t>SINO</a:t>
            </a:r>
            <a:r>
              <a:rPr sz="1400"/>
              <a:t> haz algo diferente. Esto es perfecto para un simple interruptor de encendido/apagado.</a:t>
            </a:r>
          </a:p>
          <a:p>
            <a:r>
              <a:rPr sz="1400"/>
              <a:t>Pero, ¿y si necesitas verificar múltiples condiciones diferentes?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Introduciendo 'Sino Si'</a:t>
            </a:r>
          </a:p>
        </p:txBody>
      </p:sp>
      <p:pic>
        <p:nvPicPr>
          <p:cNvPr id="3" name="Picture Placeholder 2" descr="multiple-if.e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La estructura </a:t>
            </a:r>
            <a:r>
              <a:rPr sz="1400" b="1"/>
              <a:t>“sino si”</a:t>
            </a:r>
            <a:r>
              <a:rPr sz="1400"/>
              <a:t> te permite encadenar múltiples verificaciones en un solo bloque ordenado. Puedes pensar en ello como un árbitro en un partido de fútbol:</a:t>
            </a:r>
          </a:p>
          <a:p>
            <a:pPr/>
            <a:r>
              <a:rPr sz="1400"/>
              <a:t>★ </a:t>
            </a:r>
            <a:r>
              <a:rPr sz="1400" b="1"/>
              <a:t>SI</a:t>
            </a:r>
            <a:r>
              <a:rPr sz="1400"/>
              <a:t> la falta es muy grave, </a:t>
            </a:r>
            <a:r>
              <a:rPr sz="1400" b="1"/>
              <a:t>ENTONCES</a:t>
            </a:r>
            <a:r>
              <a:rPr sz="1400"/>
              <a:t> muestra una tarjeta roja.</a:t>
            </a:r>
          </a:p>
          <a:p>
            <a:pPr/>
            <a:r>
              <a:rPr sz="1400"/>
              <a:t>★ </a:t>
            </a:r>
            <a:r>
              <a:rPr sz="1400" b="1"/>
              <a:t>SINO SI</a:t>
            </a:r>
            <a:r>
              <a:rPr sz="1400"/>
              <a:t> la falta es solo una advertencia, </a:t>
            </a:r>
            <a:r>
              <a:rPr sz="1400" b="1"/>
              <a:t>ENTONCES</a:t>
            </a:r>
            <a:r>
              <a:rPr sz="1400"/>
              <a:t> muestra una tarjeta amarilla.</a:t>
            </a:r>
          </a:p>
          <a:p>
            <a:pPr/>
            <a:r>
              <a:rPr sz="1400"/>
              <a:t>★ </a:t>
            </a:r>
            <a:r>
              <a:rPr sz="1400" b="1"/>
              <a:t>SINO</a:t>
            </a:r>
            <a:r>
              <a:rPr sz="1400"/>
              <a:t> (si ninguna de las anteriores es verdadera), </a:t>
            </a:r>
            <a:r>
              <a:rPr sz="1400" b="1"/>
              <a:t>ENTONCES</a:t>
            </a:r>
            <a:r>
              <a:rPr sz="1400"/>
              <a:t> es solo una falta simple.</a:t>
            </a:r>
          </a:p>
          <a:p>
            <a:r>
              <a:rPr sz="1400"/>
              <a:t>El programa verifica cada condición en orden hasta que encuentra una que es verdadera.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SINO SI: 4 Opciones para nuestro Nivel de Burbuja</a:t>
            </a:r>
          </a:p>
        </p:txBody>
      </p:sp>
      <p:pic>
        <p:nvPicPr>
          <p:cNvPr id="3" name="Picture Placeholder 2" descr="y-multiple-inclinatio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94" r="69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Usaremos esta lógica de múltiples caminos para programar un detector de inclinación que nos ayude a colgar cuadros perfectamente rectos.</a:t>
            </a:r>
          </a:p>
          <a:p>
            <a:r>
              <a:rPr sz="1400"/>
              <a:t>La pantalla se iluminará con diferentes colores según el valor de inclinación: verde para nivelado, amarillo para ligeramente desviado, naranja para más inclinado y rojo para muy inclinado.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¿Cómo detecta el teléfono la inclinación?</a:t>
            </a:r>
          </a:p>
        </p:txBody>
      </p:sp>
      <p:pic>
        <p:nvPicPr>
          <p:cNvPr id="3" name="Picture Placeholder 2" descr="z-accelerometer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Para detectar la inclinación de un teléfono, usamos un pequeño sensor incorporado llamado </a:t>
            </a:r>
            <a:r>
              <a:rPr sz="1400" b="1"/>
              <a:t>acelerómetro</a:t>
            </a:r>
            <a:r>
              <a:rPr sz="1400"/>
              <a:t>. Este sensor puede medir fuerzas como la gravedad, indicando al teléfono su orientación en el espacio. Mide la inclinación en tres ejes diferentes: X (izquierda-derecha), Y (adelante-atrás) y Z (arriba-abajo). Esto permite que el teléfono sepa si está inclinado hacia un lado, en posición vertical o acostado.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Crea el Sensor de Inclinación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Haz clic en Añadir dispositivo y selecciona Inclinación.</a:t>
            </a:r>
          </a:p>
          <a:p>
            <a:r>
              <a:rPr sz="1400"/>
              <a:t>Haz clic de nuevo en Añadir dispositivo y selecciona Lámpara.</a:t>
            </a:r>
          </a:p>
          <a:p>
            <a:r>
              <a:rPr sz="1400"/>
              <a:t/>
            </a:r>
            <a:r>
              <a:rPr sz="1400" b="1"/>
              <a:t>Añade ambos dispositivos al mismo smartphone para este proyecto.</a:t>
            </a:r>
            <a:r>
              <a:rPr sz="1400"/>
              <a:t/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Creemos un prototipo que nos ayude a detectar si un cuadro está inclinado.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Composición del Código</a:t>
            </a:r>
          </a:p>
        </p:txBody>
      </p:sp>
      <p:pic>
        <p:nvPicPr>
          <p:cNvPr id="3" name="Picture Placeholder 2" descr="screenshot_d043590f67e8201c7173b30630e15703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Haz clic en el ícono del signo de interrogación para abrir los comentarios que explican el código.</a:t>
            </a:r>
          </a:p>
          <a:p>
            <a:r>
              <a:rPr sz="1400"/>
              <a:t>El bloque "absoluto" (que hace que un número sea positivo) se encuentra en la categoría Matemáticas, dentro del menú desplegable del bloque "raíz cuadrada".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https://app.protobject.com/generate?es-a15-inclination&amp;es&amp;dynamic&amp;-1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