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robot-risa-simpatica-al-ruido&amp;it&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Il Robot che Soffre il Solletico</a:t>
            </a:r>
          </a:p>
        </p:txBody>
      </p:sp>
      <p:sp>
        <p:nvSpPr>
          <p:cNvPr id="3" name="Subtitle 2"/>
          <p:cNvSpPr>
            <a:spLocks noGrp="1"/>
          </p:cNvSpPr>
          <p:nvPr>
            <p:ph type="subTitle" idx="1"/>
          </p:nvPr>
        </p:nvSpPr>
        <p:spPr/>
        <p:txBody>
          <a:bodyPr/>
          <a:lstStyle/>
          <a:p>
            <a:r>
              <a:t>Dai vita al tuo primo personaggio. Impara a usare gli 'eventi' per far reagire il tuo robot all'istante, con una risata e un'animazione, quando gli fai il 'solletico' con un applauso.</a:t>
            </a:r>
          </a:p>
        </p:txBody>
      </p:sp>
      <p:pic>
        <p:nvPicPr>
          <p:cNvPr id="4" name="Picture Placeholder 3" descr="src_14.1-ticklish-robot_14.1-el-robot-cosquillos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Cosa faremo?</a:t>
            </a:r>
          </a:p>
        </p:txBody>
      </p:sp>
      <p:pic>
        <p:nvPicPr>
          <p:cNvPr id="3" name="Picture Placeholder 2" descr="14.1_ticklish_robo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Il Problema di Chiedere in Continuazione</a:t>
            </a:r>
          </a:p>
        </p:txBody>
      </p:sp>
      <p:pic>
        <p:nvPicPr>
          <p:cNvPr id="3" name="Picture Placeholder 2" descr="src_14.1-ticklish-robot_a-asking-repeatedly-problem.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Fino ad ora abbiamo usato un loop `ripeti per sempre` per leggere i nostri sensori. Questo metodo funziona, ma è come un bambino in viaggio in auto che chiede "siamo arrivati?, siamo arrivati?, siamo arrivati?" ogni secondo. Il programma lavora senza sosta e consuma energia solo per chiedere al sensore se qualcosa è cambiato, anche quando non sta succedendo proprio nulla.</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Un Modo Più Intelligente: gli Eventi!</a:t>
            </a:r>
          </a:p>
        </p:txBody>
      </p:sp>
      <p:pic>
        <p:nvPicPr>
          <p:cNvPr id="3" name="Picture Placeholder 2" descr="src_14.1-ticklish-robot_b-events.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La programmazione basata sugli </a:t>
            </a:r>
            <a:r>
              <a:rPr sz="1400" b="1"/>
              <a:t>eventi</a:t>
            </a:r>
            <a:r>
              <a:rPr sz="1400"/>
              <a:t> è molto più efficiente. Invece di chiedere senza sosta, il programma si iscrive semplicemente a un sensore e gli dice: "Avvisami se succede qualcosa di interessante". A quel punto il programma può "dormire", cioè aspettare in silenzio.</a:t>
            </a:r>
          </a:p>
          <a:p>
            <a:r>
              <a:rPr sz="1400"/>
              <a:t>Quando il sensore rileva qualcosa di importante (come un applauso), invia una notifica, un </a:t>
            </a:r>
            <a:r>
              <a:rPr sz="1400" b="1"/>
              <a:t>evento</a:t>
            </a:r>
            <a:r>
              <a:rPr sz="1400"/>
              <a:t>, che sveglia il programma e gli dice: "Ehi, è ora di agire!".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L'Evento come Innesco (Trigger)</a:t>
            </a:r>
          </a:p>
        </p:txBody>
      </p:sp>
      <p:pic>
        <p:nvPicPr>
          <p:cNvPr id="3" name="Picture Placeholder 2" descr="src_14.1-ticklish-robot_c-events-as-triggers.it.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Nel nostro robot l'applauso è l'</a:t>
            </a:r>
            <a:r>
              <a:rPr sz="1400" b="1"/>
              <a:t>evento</a:t>
            </a:r>
            <a:r>
              <a:rPr sz="1400"/>
              <a:t>, e questo evento funziona come un </a:t>
            </a:r>
            <a:r>
              <a:rPr sz="1400" b="1"/>
              <a:t>innesco</a:t>
            </a:r>
            <a:r>
              <a:rPr sz="1400"/>
              <a:t>. Non cambia per sempre il comportamento del robot: si limita a "far partire" una sequenza di azioni che avevamo già preparato, cioè l'animazione della risata. Quando la sequenza finisce, il robot torna al suo stato di attesa silenziosa, pronto per il prossimo "scatto".</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a:t>
            </a:r>
          </a:p>
        </p:txBody>
      </p:sp>
      <p:sp>
        <p:nvSpPr>
          <p:cNvPr id="3" name="Text Placeholder 2"/>
          <p:cNvSpPr>
            <a:spLocks noGrp="1"/>
          </p:cNvSpPr>
          <p:nvPr>
            <p:ph type="body" idx="12" sz="quarter"/>
          </p:nvPr>
        </p:nvSpPr>
        <p:spPr/>
        <p:txBody>
          <a:bodyPr/>
          <a:lstStyle/>
          <a:p>
            <a:r>
              <a:rPr sz="1400"/>
              <a:t>Premi Aggiungi Dispositivo e seleziona LivelloRumore per rilevare gli applausi.</a:t>
            </a:r>
          </a:p>
          <a:p>
            <a:r>
              <a:rPr sz="1400"/>
              <a:t>Aggiungi il componente DisegnoLED per mostrare la faccia del robot.</a:t>
            </a:r>
          </a:p>
          <a:p>
            <a:r>
              <a:rPr sz="1400"/>
              <a:t>Infine, aggiungi RiproduttoreSuoni per la risata.</a:t>
            </a:r>
          </a:p>
          <a:p>
            <a:r>
              <a:rPr sz="1400"/>
              <a:t>Ricorda che puoi scansionare tutti i codici QR con lo stesso smartphone.</a:t>
            </a:r>
          </a:p>
        </p:txBody>
      </p:sp>
      <p:sp>
        <p:nvSpPr>
          <p:cNvPr id="4" name="Chart Placeholder 3"/>
          <p:cNvSpPr>
            <a:spLocks noGrp="1"/>
          </p:cNvSpPr>
          <p:nvPr>
            <p:ph type="chart" idx="14" sz="quarter"/>
          </p:nvPr>
        </p:nvSpPr>
        <p:spPr/>
        <p:txBody>
          <a:bodyPr/>
          <a:p>
            <a:r>
              <a:rPr sz="1400"/>
              <a:t>Costruiamo il nostro robot che soffre il solletico.</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Composizione del Codice</a:t>
            </a:r>
          </a:p>
        </p:txBody>
      </p:sp>
      <p:pic>
        <p:nvPicPr>
          <p:cNvPr id="3" name="Picture Placeholder 2" descr="screenshot_b125a394ab9f4cd64eb64214310783c7.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Osserva con attenzione: non c'è nessun loop `ripeti per sempre` per la logica principale! Il blocco `quando inizia il programma` imposta la faccia fissa del robot. Tutta la magia avviene nel blocco </a:t>
            </a:r>
            <a:r>
              <a:rPr sz="1400" b="1"/>
              <a:t>evento</a:t>
            </a:r>
            <a:r>
              <a:rPr sz="1400"/>
              <a:t> `quando il livello di rumore rileva aumenta improvviso`. Quando batti le mani, questo blocco si attiva, riproduce il suono ed esegue un loop `ripeti 8 volte` per animare la bocca. Poi un blocco `ferma il suono` interrompe la risata se stava ancora suonando, e un ultimo `disegna` </a:t>
            </a:r>
            <a:r>
              <a:rPr sz="1400" b="1"/>
              <a:t>rimette la faccia di riposo</a:t>
            </a:r>
            <a:r>
              <a:rPr sz="1400"/>
              <a:t> — la stessa di `quando inizia il programma`. Ecco perché il robot resta pronto per il prossimo applauso.</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https://app.protobject.com/generate?eq-robot-risa-simpatica-al-ruido&amp;it&amp;dynamic&amp;-1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Rifletti</a:t>
            </a:r>
          </a:p>
        </p:txBody>
      </p:sp>
      <p:sp>
        <p:nvSpPr>
          <p:cNvPr id="4" name="Content Placeholder 3"/>
          <p:cNvSpPr>
            <a:spLocks noGrp="1"/>
          </p:cNvSpPr>
          <p:nvPr>
            <p:ph idx="1"/>
          </p:nvPr>
        </p:nvSpPr>
        <p:spPr/>
        <p:txBody>
          <a:bodyPr/>
          <a:lstStyle/>
          <a:p>
            <a:r>
              <a:rPr sz="1400"/>
              <a:t>Questo programma sembra "reattivo": risponde all'istante. Qual è la differenza principale tra usare un evento e usare un loop infinito per controllare un sensore?</a:t>
            </a:r>
          </a:p>
          <a:p>
            <a:r>
              <a:rPr sz="1400"/>
              <a:t>L'evento è l'"innesco". Qual è la "sequenza di azioni" che si innesca in questo progetto?</a:t>
            </a:r>
          </a:p>
          <a:p>
            <a:r>
              <a:rPr sz="1400"/>
              <a:t>Se volessi far durare di più la risata del robot, quale numero cambieresti nel codice?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