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robot-risa-simpatica-al-ruido&amp;es&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El Robot Cosquilloso</a:t>
            </a:r>
          </a:p>
        </p:txBody>
      </p:sp>
      <p:sp>
        <p:nvSpPr>
          <p:cNvPr id="3" name="Subtitle 2"/>
          <p:cNvSpPr>
            <a:spLocks noGrp="1"/>
          </p:cNvSpPr>
          <p:nvPr>
            <p:ph type="subTitle" idx="1"/>
          </p:nvPr>
        </p:nvSpPr>
        <p:spPr/>
        <p:txBody>
          <a:bodyPr/>
          <a:lstStyle/>
          <a:p>
            <a:r>
              <a:t>Dale vida a tu primer personaje. Aprende a usar 'eventos' para que tu robot reaccione instantáneamente con una risa y una animación cuando le haces 'cosquillas' con un aplauso.</a:t>
            </a:r>
          </a:p>
        </p:txBody>
      </p:sp>
      <p:pic>
        <p:nvPicPr>
          <p:cNvPr id="4" name="Picture Placeholder 3" descr="src_14.1-ticklish-robot_14.1-el-robot-cosquillos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14.1_ticklish_robot.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El Problema de Preguntar Constantemente</a:t>
            </a:r>
          </a:p>
        </p:txBody>
      </p:sp>
      <p:pic>
        <p:nvPicPr>
          <p:cNvPr id="3" name="Picture Placeholder 2" descr="src_14.1-ticklish-robot_a-asking-repeatedly-problem.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Hasta ahora, hemos usado un bucle `repetir para siempre` para leer nuestros sensores. Este método funciona, pero es como un niño en un viaje en coche que pregunta "¿ya llegamos?, ¿ya llegamos?, ¿ya llegamos?" cada segundo. El programa está constantemente trabajando y usando energía para preguntar al sensor si algo ha cambiado, incluso cuando no está pasando nada.</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Una Forma Más Inteligente: ¡Los Eventos!</a:t>
            </a:r>
          </a:p>
        </p:txBody>
      </p:sp>
      <p:pic>
        <p:nvPicPr>
          <p:cNvPr id="3" name="Picture Placeholder 2" descr="src_14.1-ticklish-robot_b-events.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La programación basada en </a:t>
            </a:r>
            <a:r>
              <a:rPr sz="1400" b="1"/>
              <a:t>eventos</a:t>
            </a:r>
            <a:r>
              <a:rPr sz="1400"/>
              <a:t> es mucho más eficiente. En lugar de que el programa pregunte sin parar, simplemente se suscribe a un sensor y le dice: "Avísame si algo interesante sucede". El programa puede entonces "dormir" o esperar en silencio.</a:t>
            </a:r>
          </a:p>
          <a:p>
            <a:r>
              <a:rPr sz="1400"/>
              <a:t>Cuando el sensor detecta algo importante (como un aplauso), envía una notificación, un </a:t>
            </a:r>
            <a:r>
              <a:rPr sz="1400" b="1"/>
              <a:t>evento</a:t>
            </a:r>
            <a:r>
              <a:rPr sz="1400"/>
              <a:t>, que despierta al programa y le dice: "¡Hey, es hora de actuar!".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Evento como Disparador (Trigger)</a:t>
            </a:r>
          </a:p>
        </p:txBody>
      </p:sp>
      <p:pic>
        <p:nvPicPr>
          <p:cNvPr id="3" name="Picture Placeholder 2" descr="src_14.1-ticklish-robot_c-events-as-triggers.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En nuestro robot, el aplauso es el </a:t>
            </a:r>
            <a:r>
              <a:rPr sz="1400" b="1"/>
              <a:t>evento</a:t>
            </a:r>
            <a:r>
              <a:rPr sz="1400"/>
              <a:t>, este evento actúa como un </a:t>
            </a:r>
            <a:r>
              <a:rPr sz="1400" b="1"/>
              <a:t>disparador</a:t>
            </a:r>
            <a:r>
              <a:rPr sz="1400"/>
              <a:t>. No cambia el comportamiento del robot para siempre; simplemente "dispara" una secuencia de acciones que ya habíamos preparado: la animación de la risa. Una vez que la secuencia termina, el robot vuelve a su estado de espera silencioso, listo para el próximo "disparo".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Crear</a:t>
            </a:r>
          </a:p>
        </p:txBody>
      </p:sp>
      <p:sp>
        <p:nvSpPr>
          <p:cNvPr id="3" name="Text Placeholder 2"/>
          <p:cNvSpPr>
            <a:spLocks noGrp="1"/>
          </p:cNvSpPr>
          <p:nvPr>
            <p:ph type="body" idx="12" sz="quarter"/>
          </p:nvPr>
        </p:nvSpPr>
        <p:spPr/>
        <p:txBody>
          <a:bodyPr/>
          <a:lstStyle/>
          <a:p>
            <a:r>
              <a:rPr sz="1400"/>
              <a:t>Presiona Añadir dispositivo y selecciona NivelRuido para detectar los aplausos.</a:t>
            </a:r>
          </a:p>
          <a:p>
            <a:r>
              <a:rPr sz="1400"/>
              <a:t>Añade el componente DibujoLED para mostrar la cara del robot.</a:t>
            </a:r>
          </a:p>
          <a:p>
            <a:r>
              <a:rPr sz="1400"/>
              <a:t>Finalmente, añade ReproductorSonido para la risa.</a:t>
            </a:r>
          </a:p>
          <a:p>
            <a:r>
              <a:rPr sz="1400"/>
              <a:t>Recuerda que puedes escanear todos los códigos QR en el mismo celular.</a:t>
            </a:r>
          </a:p>
        </p:txBody>
      </p:sp>
      <p:sp>
        <p:nvSpPr>
          <p:cNvPr id="4" name="Chart Placeholder 3"/>
          <p:cNvSpPr>
            <a:spLocks noGrp="1"/>
          </p:cNvSpPr>
          <p:nvPr>
            <p:ph type="chart" idx="14" sz="quarter"/>
          </p:nvPr>
        </p:nvSpPr>
        <p:spPr/>
        <p:txBody>
          <a:bodyPr/>
          <a:p>
            <a:r>
              <a:rPr sz="1400"/>
              <a:t>Construyamos nuestro robot cosquilloso.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16d9b06be3865a1f27dad40e1cdf4447.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Observa atentamente: ¡no hay un bucle `repetir para siempre` para la lógica principal! El bloque `Al iniciar` configura la cara estática del robot. Toda la magia ocurre en el bloque de </a:t>
            </a:r>
            <a:r>
              <a:rPr sz="1400" b="1"/>
              <a:t>evento</a:t>
            </a:r>
            <a:r>
              <a:rPr sz="1400"/>
              <a:t> `cuando el nivel de ruido detecta aumento repentino`. Cuando aplaudes, este bloque se activa, reproduce el sonido y ejecuta un bucle `repetir 8 veces` para animar la boca. Después, un bloque `detener sonido` corta la risa si aún sonaba, y un último `dibuja` </a:t>
            </a:r>
            <a:r>
              <a:rPr sz="1400" b="1"/>
              <a:t>vuelve a poner la cara de reposo</a:t>
            </a:r>
            <a:r>
              <a:rPr sz="1400"/>
              <a:t> — la misma de `Al iniciar`. Por eso el robot queda listo para el próximo aplauso.</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https://app.protobject.com/generate?eq-robot-risa-simpatica-al-ruido&amp;es&amp;dynamic&amp;-1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r>
              <a:rPr sz="1400"/>
              <a:t>Este programa se siente "reactivo": responde al instante. ¿Cuál es la diferencia principal entre usar un evento y usar un bucle infinito para verificar un sensor?</a:t>
            </a:r>
          </a:p>
          <a:p>
            <a:r>
              <a:rPr sz="1400"/>
              <a:t>El evento es el "disparador". ¿Cuál es la "secuencia de acciones" que se dispara en este proyecto?</a:t>
            </a:r>
          </a:p>
          <a:p>
            <a:r>
              <a:rPr sz="1400"/>
              <a:t>Si quisieras que la risa del robot fuera más larga, ¿qué número en el código cambiarías?</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