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media/image2.svg" ContentType="image/svg+xml"/>
  <Override PartName="/ppt/media/image4.svg" ContentType="image/svg+xml"/>
  <Override PartName="/ppt/media/image6.svg" ContentType="image/svg+xml"/>
  <Override PartName="/ppt/presProps.xml" ContentType="application/vnd.openxmlformats-officedocument.presentationml.presProps+xml"/>
  <Override PartName="/ppt/presentation.xml" ContentType="application/vnd.openxmlformats-officedocument.presentationml.presentation.main+xml"/>
  <Override PartName="/ppt/revisionInfo.xml" ContentType="application/vnd.ms-powerpoint.revisioninfo+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9"/>
    <p:sldId id="258" r:id="rId10"/>
    <p:sldId id="259" r:id="rId11"/>
    <p:sldId id="260" r:id="rId12"/>
    <p:sldId id="261" r:id="rId13"/>
    <p:sldId id="262" r:id="rId14"/>
    <p:sldId id="263" r:id="rId15"/>
    <p:sldId id="264"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338CA"/>
    <a:srgbClr val="1D4ED8"/>
    <a:srgbClr val="A551F4"/>
    <a:srgbClr val="FFFFFF"/>
    <a:srgbClr val="A16207"/>
    <a:srgbClr val="000000"/>
    <a:srgbClr val="FACC15"/>
    <a:srgbClr val="FFC93C"/>
    <a:srgbClr val="0575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D7F994-7B23-4B30-9E0D-141B518001FB}" v="23" dt="2025-09-03T15:49:48.4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1" d="100"/>
          <a:sy n="111" d="100"/>
        </p:scale>
        <p:origin x="558"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microsoft.com/office/2016/11/relationships/changesInfo" Target="changesInfos/changesInfo1.xml"/><Relationship Id="rId8" Type="http://schemas.microsoft.com/office/2015/10/relationships/revisionInfo" Target="revisionInfo.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ssio Bellino" userId="4d67f9ee-b7e6-436d-9ca9-011d058f5ab9" providerId="ADAL" clId="{D6D7F994-7B23-4B30-9E0D-141B518001FB}"/>
    <pc:docChg chg="undo custSel delSld modMainMaster">
      <pc:chgData name="Alessio Bellino" userId="4d67f9ee-b7e6-436d-9ca9-011d058f5ab9" providerId="ADAL" clId="{D6D7F994-7B23-4B30-9E0D-141B518001FB}" dt="2025-09-03T15:49:48.493" v="146" actId="404"/>
      <pc:docMkLst>
        <pc:docMk/>
      </pc:docMkLst>
      <pc:sldChg chg="del">
        <pc:chgData name="Alessio Bellino" userId="4d67f9ee-b7e6-436d-9ca9-011d058f5ab9" providerId="ADAL" clId="{D6D7F994-7B23-4B30-9E0D-141B518001FB}" dt="2025-08-27T01:13:29.985" v="83" actId="47"/>
        <pc:sldMkLst>
          <pc:docMk/>
          <pc:sldMk cId="1091577834" sldId="256"/>
        </pc:sldMkLst>
      </pc:sldChg>
      <pc:sldChg chg="del">
        <pc:chgData name="Alessio Bellino" userId="4d67f9ee-b7e6-436d-9ca9-011d058f5ab9" providerId="ADAL" clId="{D6D7F994-7B23-4B30-9E0D-141B518001FB}" dt="2025-08-27T01:13:28.949" v="82" actId="47"/>
        <pc:sldMkLst>
          <pc:docMk/>
          <pc:sldMk cId="0" sldId="257"/>
        </pc:sldMkLst>
      </pc:sldChg>
      <pc:sldChg chg="del">
        <pc:chgData name="Alessio Bellino" userId="4d67f9ee-b7e6-436d-9ca9-011d058f5ab9" providerId="ADAL" clId="{D6D7F994-7B23-4B30-9E0D-141B518001FB}" dt="2025-08-27T01:13:25.571" v="81" actId="47"/>
        <pc:sldMkLst>
          <pc:docMk/>
          <pc:sldMk cId="0" sldId="258"/>
        </pc:sldMkLst>
      </pc:sldChg>
      <pc:sldChg chg="del">
        <pc:chgData name="Alessio Bellino" userId="4d67f9ee-b7e6-436d-9ca9-011d058f5ab9" providerId="ADAL" clId="{D6D7F994-7B23-4B30-9E0D-141B518001FB}" dt="2025-08-27T01:13:25.571" v="81" actId="47"/>
        <pc:sldMkLst>
          <pc:docMk/>
          <pc:sldMk cId="0" sldId="259"/>
        </pc:sldMkLst>
      </pc:sldChg>
      <pc:sldChg chg="del">
        <pc:chgData name="Alessio Bellino" userId="4d67f9ee-b7e6-436d-9ca9-011d058f5ab9" providerId="ADAL" clId="{D6D7F994-7B23-4B30-9E0D-141B518001FB}" dt="2025-08-27T01:13:25.571" v="81" actId="47"/>
        <pc:sldMkLst>
          <pc:docMk/>
          <pc:sldMk cId="0" sldId="260"/>
        </pc:sldMkLst>
      </pc:sldChg>
      <pc:sldChg chg="del">
        <pc:chgData name="Alessio Bellino" userId="4d67f9ee-b7e6-436d-9ca9-011d058f5ab9" providerId="ADAL" clId="{D6D7F994-7B23-4B30-9E0D-141B518001FB}" dt="2025-08-27T01:13:25.571" v="81" actId="47"/>
        <pc:sldMkLst>
          <pc:docMk/>
          <pc:sldMk cId="0" sldId="261"/>
        </pc:sldMkLst>
      </pc:sldChg>
      <pc:sldChg chg="del">
        <pc:chgData name="Alessio Bellino" userId="4d67f9ee-b7e6-436d-9ca9-011d058f5ab9" providerId="ADAL" clId="{D6D7F994-7B23-4B30-9E0D-141B518001FB}" dt="2025-08-27T01:13:25.571" v="81" actId="47"/>
        <pc:sldMkLst>
          <pc:docMk/>
          <pc:sldMk cId="0" sldId="262"/>
        </pc:sldMkLst>
      </pc:sldChg>
      <pc:sldChg chg="del">
        <pc:chgData name="Alessio Bellino" userId="4d67f9ee-b7e6-436d-9ca9-011d058f5ab9" providerId="ADAL" clId="{D6D7F994-7B23-4B30-9E0D-141B518001FB}" dt="2025-08-27T01:13:25.571" v="81" actId="47"/>
        <pc:sldMkLst>
          <pc:docMk/>
          <pc:sldMk cId="0" sldId="263"/>
        </pc:sldMkLst>
      </pc:sldChg>
      <pc:sldChg chg="del">
        <pc:chgData name="Alessio Bellino" userId="4d67f9ee-b7e6-436d-9ca9-011d058f5ab9" providerId="ADAL" clId="{D6D7F994-7B23-4B30-9E0D-141B518001FB}" dt="2025-08-27T01:13:25.571" v="81" actId="47"/>
        <pc:sldMkLst>
          <pc:docMk/>
          <pc:sldMk cId="0" sldId="264"/>
        </pc:sldMkLst>
      </pc:sldChg>
      <pc:sldChg chg="del">
        <pc:chgData name="Alessio Bellino" userId="4d67f9ee-b7e6-436d-9ca9-011d058f5ab9" providerId="ADAL" clId="{D6D7F994-7B23-4B30-9E0D-141B518001FB}" dt="2025-08-27T01:13:25.571" v="81" actId="47"/>
        <pc:sldMkLst>
          <pc:docMk/>
          <pc:sldMk cId="0" sldId="265"/>
        </pc:sldMkLst>
      </pc:sldChg>
      <pc:sldChg chg="del">
        <pc:chgData name="Alessio Bellino" userId="4d67f9ee-b7e6-436d-9ca9-011d058f5ab9" providerId="ADAL" clId="{D6D7F994-7B23-4B30-9E0D-141B518001FB}" dt="2025-08-27T01:13:25.571" v="81" actId="47"/>
        <pc:sldMkLst>
          <pc:docMk/>
          <pc:sldMk cId="0" sldId="266"/>
        </pc:sldMkLst>
      </pc:sldChg>
      <pc:sldChg chg="del">
        <pc:chgData name="Alessio Bellino" userId="4d67f9ee-b7e6-436d-9ca9-011d058f5ab9" providerId="ADAL" clId="{D6D7F994-7B23-4B30-9E0D-141B518001FB}" dt="2025-08-27T01:13:25.571" v="81" actId="47"/>
        <pc:sldMkLst>
          <pc:docMk/>
          <pc:sldMk cId="0" sldId="267"/>
        </pc:sldMkLst>
      </pc:sldChg>
      <pc:sldChg chg="del">
        <pc:chgData name="Alessio Bellino" userId="4d67f9ee-b7e6-436d-9ca9-011d058f5ab9" providerId="ADAL" clId="{D6D7F994-7B23-4B30-9E0D-141B518001FB}" dt="2025-08-27T01:13:25.571" v="81" actId="47"/>
        <pc:sldMkLst>
          <pc:docMk/>
          <pc:sldMk cId="0" sldId="268"/>
        </pc:sldMkLst>
      </pc:sldChg>
      <pc:sldMasterChg chg="modSldLayout">
        <pc:chgData name="Alessio Bellino" userId="4d67f9ee-b7e6-436d-9ca9-011d058f5ab9" providerId="ADAL" clId="{D6D7F994-7B23-4B30-9E0D-141B518001FB}" dt="2025-09-03T15:49:48.493" v="146" actId="404"/>
        <pc:sldMasterMkLst>
          <pc:docMk/>
          <pc:sldMasterMk cId="661577070" sldId="2147483648"/>
        </pc:sldMasterMkLst>
        <pc:sldLayoutChg chg="modSp mod">
          <pc:chgData name="Alessio Bellino" userId="4d67f9ee-b7e6-436d-9ca9-011d058f5ab9" providerId="ADAL" clId="{D6D7F994-7B23-4B30-9E0D-141B518001FB}" dt="2025-09-03T15:49:04.125" v="130" actId="403"/>
          <pc:sldLayoutMkLst>
            <pc:docMk/>
            <pc:sldMasterMk cId="661577070" sldId="2147483648"/>
            <pc:sldLayoutMk cId="552119573" sldId="2147483649"/>
          </pc:sldLayoutMkLst>
          <pc:spChg chg="mod">
            <ac:chgData name="Alessio Bellino" userId="4d67f9ee-b7e6-436d-9ca9-011d058f5ab9" providerId="ADAL" clId="{D6D7F994-7B23-4B30-9E0D-141B518001FB}" dt="2025-09-03T15:49:04.125" v="130" actId="403"/>
            <ac:spMkLst>
              <pc:docMk/>
              <pc:sldMasterMk cId="661577070" sldId="2147483648"/>
              <pc:sldLayoutMk cId="552119573" sldId="2147483649"/>
              <ac:spMk id="2" creationId="{F452E439-A5BF-EE24-C08E-1F9F20701E7E}"/>
            </ac:spMkLst>
          </pc:spChg>
          <pc:spChg chg="mod">
            <ac:chgData name="Alessio Bellino" userId="4d67f9ee-b7e6-436d-9ca9-011d058f5ab9" providerId="ADAL" clId="{D6D7F994-7B23-4B30-9E0D-141B518001FB}" dt="2025-09-03T15:29:12.824" v="119" actId="1035"/>
            <ac:spMkLst>
              <pc:docMk/>
              <pc:sldMasterMk cId="661577070" sldId="2147483648"/>
              <pc:sldLayoutMk cId="552119573" sldId="2147483649"/>
              <ac:spMk id="7" creationId="{D9290BF2-0C25-514A-9D89-51E5C7543451}"/>
            </ac:spMkLst>
          </pc:spChg>
        </pc:sldLayoutChg>
        <pc:sldLayoutChg chg="modSp mod">
          <pc:chgData name="Alessio Bellino" userId="4d67f9ee-b7e6-436d-9ca9-011d058f5ab9" providerId="ADAL" clId="{D6D7F994-7B23-4B30-9E0D-141B518001FB}" dt="2025-09-03T15:48:48.805" v="127" actId="404"/>
          <pc:sldLayoutMkLst>
            <pc:docMk/>
            <pc:sldMasterMk cId="661577070" sldId="2147483648"/>
            <pc:sldLayoutMk cId="1168460104" sldId="2147483656"/>
          </pc:sldLayoutMkLst>
          <pc:spChg chg="mod">
            <ac:chgData name="Alessio Bellino" userId="4d67f9ee-b7e6-436d-9ca9-011d058f5ab9" providerId="ADAL" clId="{D6D7F994-7B23-4B30-9E0D-141B518001FB}" dt="2025-09-03T15:48:48.805" v="127" actId="404"/>
            <ac:spMkLst>
              <pc:docMk/>
              <pc:sldMasterMk cId="661577070" sldId="2147483648"/>
              <pc:sldLayoutMk cId="1168460104" sldId="2147483656"/>
              <ac:spMk id="2" creationId="{D7FA4241-75AB-E168-9F15-606C0FA2D9CB}"/>
            </ac:spMkLst>
          </pc:spChg>
          <pc:spChg chg="mod">
            <ac:chgData name="Alessio Bellino" userId="4d67f9ee-b7e6-436d-9ca9-011d058f5ab9" providerId="ADAL" clId="{D6D7F994-7B23-4B30-9E0D-141B518001FB}" dt="2025-09-03T15:29:29.320" v="121" actId="207"/>
            <ac:spMkLst>
              <pc:docMk/>
              <pc:sldMasterMk cId="661577070" sldId="2147483648"/>
              <pc:sldLayoutMk cId="1168460104" sldId="2147483656"/>
              <ac:spMk id="4" creationId="{A9CE6CAF-4FD0-1FA1-1965-C06A9FCE86EB}"/>
            </ac:spMkLst>
          </pc:spChg>
        </pc:sldLayoutChg>
        <pc:sldLayoutChg chg="modSp mod">
          <pc:chgData name="Alessio Bellino" userId="4d67f9ee-b7e6-436d-9ca9-011d058f5ab9" providerId="ADAL" clId="{D6D7F994-7B23-4B30-9E0D-141B518001FB}" dt="2025-09-03T15:49:12.616" v="132" actId="404"/>
          <pc:sldLayoutMkLst>
            <pc:docMk/>
            <pc:sldMasterMk cId="661577070" sldId="2147483648"/>
            <pc:sldLayoutMk cId="892857456" sldId="2147483657"/>
          </pc:sldLayoutMkLst>
          <pc:spChg chg="mod">
            <ac:chgData name="Alessio Bellino" userId="4d67f9ee-b7e6-436d-9ca9-011d058f5ab9" providerId="ADAL" clId="{D6D7F994-7B23-4B30-9E0D-141B518001FB}" dt="2025-09-03T15:49:12.616" v="132" actId="404"/>
            <ac:spMkLst>
              <pc:docMk/>
              <pc:sldMasterMk cId="661577070" sldId="2147483648"/>
              <pc:sldLayoutMk cId="892857456" sldId="2147483657"/>
              <ac:spMk id="2" creationId="{D7FA4241-75AB-E168-9F15-606C0FA2D9CB}"/>
            </ac:spMkLst>
          </pc:spChg>
          <pc:spChg chg="mod">
            <ac:chgData name="Alessio Bellino" userId="4d67f9ee-b7e6-436d-9ca9-011d058f5ab9" providerId="ADAL" clId="{D6D7F994-7B23-4B30-9E0D-141B518001FB}" dt="2025-09-03T15:29:23.023" v="120" actId="207"/>
            <ac:spMkLst>
              <pc:docMk/>
              <pc:sldMasterMk cId="661577070" sldId="2147483648"/>
              <pc:sldLayoutMk cId="892857456" sldId="2147483657"/>
              <ac:spMk id="4" creationId="{A9CE6CAF-4FD0-1FA1-1965-C06A9FCE86EB}"/>
            </ac:spMkLst>
          </pc:spChg>
        </pc:sldLayoutChg>
        <pc:sldLayoutChg chg="modSp mod">
          <pc:chgData name="Alessio Bellino" userId="4d67f9ee-b7e6-436d-9ca9-011d058f5ab9" providerId="ADAL" clId="{D6D7F994-7B23-4B30-9E0D-141B518001FB}" dt="2025-09-03T15:49:21.285" v="134" actId="404"/>
          <pc:sldLayoutMkLst>
            <pc:docMk/>
            <pc:sldMasterMk cId="661577070" sldId="2147483648"/>
            <pc:sldLayoutMk cId="2348620504" sldId="2147483658"/>
          </pc:sldLayoutMkLst>
          <pc:spChg chg="mod">
            <ac:chgData name="Alessio Bellino" userId="4d67f9ee-b7e6-436d-9ca9-011d058f5ab9" providerId="ADAL" clId="{D6D7F994-7B23-4B30-9E0D-141B518001FB}" dt="2025-09-03T15:49:21.285" v="134" actId="404"/>
            <ac:spMkLst>
              <pc:docMk/>
              <pc:sldMasterMk cId="661577070" sldId="2147483648"/>
              <pc:sldLayoutMk cId="2348620504" sldId="2147483658"/>
              <ac:spMk id="2" creationId="{D7FA4241-75AB-E168-9F15-606C0FA2D9CB}"/>
            </ac:spMkLst>
          </pc:spChg>
          <pc:spChg chg="mod">
            <ac:chgData name="Alessio Bellino" userId="4d67f9ee-b7e6-436d-9ca9-011d058f5ab9" providerId="ADAL" clId="{D6D7F994-7B23-4B30-9E0D-141B518001FB}" dt="2025-09-03T15:29:01.370" v="113" actId="207"/>
            <ac:spMkLst>
              <pc:docMk/>
              <pc:sldMasterMk cId="661577070" sldId="2147483648"/>
              <pc:sldLayoutMk cId="2348620504" sldId="2147483658"/>
              <ac:spMk id="4" creationId="{A9CE6CAF-4FD0-1FA1-1965-C06A9FCE86EB}"/>
            </ac:spMkLst>
          </pc:spChg>
        </pc:sldLayoutChg>
        <pc:sldLayoutChg chg="addSp delSp modSp mod">
          <pc:chgData name="Alessio Bellino" userId="4d67f9ee-b7e6-436d-9ca9-011d058f5ab9" providerId="ADAL" clId="{D6D7F994-7B23-4B30-9E0D-141B518001FB}" dt="2025-09-03T15:49:28.125" v="136" actId="404"/>
          <pc:sldLayoutMkLst>
            <pc:docMk/>
            <pc:sldMasterMk cId="661577070" sldId="2147483648"/>
            <pc:sldLayoutMk cId="1471266884" sldId="2147483659"/>
          </pc:sldLayoutMkLst>
          <pc:spChg chg="mod">
            <ac:chgData name="Alessio Bellino" userId="4d67f9ee-b7e6-436d-9ca9-011d058f5ab9" providerId="ADAL" clId="{D6D7F994-7B23-4B30-9E0D-141B518001FB}" dt="2025-09-03T15:49:28.125" v="136" actId="404"/>
            <ac:spMkLst>
              <pc:docMk/>
              <pc:sldMasterMk cId="661577070" sldId="2147483648"/>
              <pc:sldLayoutMk cId="1471266884" sldId="2147483659"/>
              <ac:spMk id="2" creationId="{D7FA4241-75AB-E168-9F15-606C0FA2D9CB}"/>
            </ac:spMkLst>
          </pc:spChg>
          <pc:spChg chg="add mod">
            <ac:chgData name="Alessio Bellino" userId="4d67f9ee-b7e6-436d-9ca9-011d058f5ab9" providerId="ADAL" clId="{D6D7F994-7B23-4B30-9E0D-141B518001FB}" dt="2025-08-27T01:11:08.780" v="46" actId="1035"/>
            <ac:spMkLst>
              <pc:docMk/>
              <pc:sldMasterMk cId="661577070" sldId="2147483648"/>
              <pc:sldLayoutMk cId="1471266884" sldId="2147483659"/>
              <ac:spMk id="3" creationId="{F876292C-B4E7-FCE3-1E74-154C919298A3}"/>
            </ac:spMkLst>
          </pc:spChg>
          <pc:spChg chg="mod">
            <ac:chgData name="Alessio Bellino" userId="4d67f9ee-b7e6-436d-9ca9-011d058f5ab9" providerId="ADAL" clId="{D6D7F994-7B23-4B30-9E0D-141B518001FB}" dt="2025-09-03T15:29:00.979" v="112" actId="207"/>
            <ac:spMkLst>
              <pc:docMk/>
              <pc:sldMasterMk cId="661577070" sldId="2147483648"/>
              <pc:sldLayoutMk cId="1471266884" sldId="2147483659"/>
              <ac:spMk id="4" creationId="{A9CE6CAF-4FD0-1FA1-1965-C06A9FCE86EB}"/>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5" creationId="{6F44FAD5-85C0-5126-BEBB-39AE90164067}"/>
            </ac:spMkLst>
          </pc:spChg>
          <pc:spChg chg="add mod">
            <ac:chgData name="Alessio Bellino" userId="4d67f9ee-b7e6-436d-9ca9-011d058f5ab9" providerId="ADAL" clId="{D6D7F994-7B23-4B30-9E0D-141B518001FB}" dt="2025-08-27T01:10:37.653" v="27" actId="1076"/>
            <ac:spMkLst>
              <pc:docMk/>
              <pc:sldMasterMk cId="661577070" sldId="2147483648"/>
              <pc:sldLayoutMk cId="1471266884" sldId="2147483659"/>
              <ac:spMk id="6" creationId="{5E15C401-2708-BE2C-313C-6E972121150A}"/>
            </ac:spMkLst>
          </pc:spChg>
          <pc:spChg chg="mod">
            <ac:chgData name="Alessio Bellino" userId="4d67f9ee-b7e6-436d-9ca9-011d058f5ab9" providerId="ADAL" clId="{D6D7F994-7B23-4B30-9E0D-141B518001FB}" dt="2025-08-27T01:11:08.780" v="46" actId="1035"/>
            <ac:spMkLst>
              <pc:docMk/>
              <pc:sldMasterMk cId="661577070" sldId="2147483648"/>
              <pc:sldLayoutMk cId="1471266884" sldId="2147483659"/>
              <ac:spMk id="10" creationId="{7EE5EA41-8A93-19E6-0938-921548C16043}"/>
            </ac:spMkLst>
          </pc:spChg>
          <pc:spChg chg="mod">
            <ac:chgData name="Alessio Bellino" userId="4d67f9ee-b7e6-436d-9ca9-011d058f5ab9" providerId="ADAL" clId="{D6D7F994-7B23-4B30-9E0D-141B518001FB}" dt="2025-08-27T01:11:37.001" v="74" actId="14100"/>
            <ac:spMkLst>
              <pc:docMk/>
              <pc:sldMasterMk cId="661577070" sldId="2147483648"/>
              <pc:sldLayoutMk cId="1471266884" sldId="2147483659"/>
              <ac:spMk id="13" creationId="{33A5CA17-0E07-7C00-D057-B222092BBE90}"/>
            </ac:spMkLst>
          </pc:spChg>
        </pc:sldLayoutChg>
        <pc:sldLayoutChg chg="addSp delSp modSp mod">
          <pc:chgData name="Alessio Bellino" userId="4d67f9ee-b7e6-436d-9ca9-011d058f5ab9" providerId="ADAL" clId="{D6D7F994-7B23-4B30-9E0D-141B518001FB}" dt="2025-09-03T15:48:58.086" v="129" actId="403"/>
          <pc:sldLayoutMkLst>
            <pc:docMk/>
            <pc:sldMasterMk cId="661577070" sldId="2147483648"/>
            <pc:sldLayoutMk cId="1862163226" sldId="2147483660"/>
          </pc:sldLayoutMkLst>
          <pc:spChg chg="mod">
            <ac:chgData name="Alessio Bellino" userId="4d67f9ee-b7e6-436d-9ca9-011d058f5ab9" providerId="ADAL" clId="{D6D7F994-7B23-4B30-9E0D-141B518001FB}" dt="2025-09-03T15:48:58.086" v="129" actId="403"/>
            <ac:spMkLst>
              <pc:docMk/>
              <pc:sldMasterMk cId="661577070" sldId="2147483648"/>
              <pc:sldLayoutMk cId="1862163226" sldId="2147483660"/>
              <ac:spMk id="2" creationId="{F452E439-A5BF-EE24-C08E-1F9F20701E7E}"/>
            </ac:spMkLst>
          </pc:spChg>
          <pc:spChg chg="mod">
            <ac:chgData name="Alessio Bellino" userId="4d67f9ee-b7e6-436d-9ca9-011d058f5ab9" providerId="ADAL" clId="{D6D7F994-7B23-4B30-9E0D-141B518001FB}" dt="2025-09-03T15:29:32.545" v="122" actId="207"/>
            <ac:spMkLst>
              <pc:docMk/>
              <pc:sldMasterMk cId="661577070" sldId="2147483648"/>
              <pc:sldLayoutMk cId="1862163226" sldId="2147483660"/>
              <ac:spMk id="7" creationId="{D9290BF2-0C25-514A-9D89-51E5C7543451}"/>
            </ac:spMkLst>
          </pc:spChg>
        </pc:sldLayoutChg>
        <pc:sldLayoutChg chg="modSp mod">
          <pc:chgData name="Alessio Bellino" userId="4d67f9ee-b7e6-436d-9ca9-011d058f5ab9" providerId="ADAL" clId="{D6D7F994-7B23-4B30-9E0D-141B518001FB}" dt="2025-09-03T15:49:36.430" v="140" actId="404"/>
          <pc:sldLayoutMkLst>
            <pc:docMk/>
            <pc:sldMasterMk cId="661577070" sldId="2147483648"/>
            <pc:sldLayoutMk cId="4274332006" sldId="2147483661"/>
          </pc:sldLayoutMkLst>
          <pc:spChg chg="mod">
            <ac:chgData name="Alessio Bellino" userId="4d67f9ee-b7e6-436d-9ca9-011d058f5ab9" providerId="ADAL" clId="{D6D7F994-7B23-4B30-9E0D-141B518001FB}" dt="2025-09-03T15:49:36.430" v="140" actId="404"/>
            <ac:spMkLst>
              <pc:docMk/>
              <pc:sldMasterMk cId="661577070" sldId="2147483648"/>
              <pc:sldLayoutMk cId="4274332006" sldId="2147483661"/>
              <ac:spMk id="2" creationId="{D7FA4241-75AB-E168-9F15-606C0FA2D9CB}"/>
            </ac:spMkLst>
          </pc:spChg>
          <pc:spChg chg="mod">
            <ac:chgData name="Alessio Bellino" userId="4d67f9ee-b7e6-436d-9ca9-011d058f5ab9" providerId="ADAL" clId="{D6D7F994-7B23-4B30-9E0D-141B518001FB}" dt="2025-09-03T15:29:00.051" v="110" actId="207"/>
            <ac:spMkLst>
              <pc:docMk/>
              <pc:sldMasterMk cId="661577070" sldId="2147483648"/>
              <pc:sldLayoutMk cId="4274332006" sldId="2147483661"/>
              <ac:spMk id="6" creationId="{A414259A-EE28-0473-21CE-0257CE7539E5}"/>
            </ac:spMkLst>
          </pc:spChg>
        </pc:sldLayoutChg>
        <pc:sldLayoutChg chg="modSp mod">
          <pc:chgData name="Alessio Bellino" userId="4d67f9ee-b7e6-436d-9ca9-011d058f5ab9" providerId="ADAL" clId="{D6D7F994-7B23-4B30-9E0D-141B518001FB}" dt="2025-09-03T15:49:33.029" v="138" actId="404"/>
          <pc:sldLayoutMkLst>
            <pc:docMk/>
            <pc:sldMasterMk cId="661577070" sldId="2147483648"/>
            <pc:sldLayoutMk cId="708463557" sldId="2147483662"/>
          </pc:sldLayoutMkLst>
          <pc:spChg chg="mod">
            <ac:chgData name="Alessio Bellino" userId="4d67f9ee-b7e6-436d-9ca9-011d058f5ab9" providerId="ADAL" clId="{D6D7F994-7B23-4B30-9E0D-141B518001FB}" dt="2025-09-03T15:49:33.029" v="138" actId="404"/>
            <ac:spMkLst>
              <pc:docMk/>
              <pc:sldMasterMk cId="661577070" sldId="2147483648"/>
              <pc:sldLayoutMk cId="708463557" sldId="2147483662"/>
              <ac:spMk id="2" creationId="{D7FA4241-75AB-E168-9F15-606C0FA2D9CB}"/>
            </ac:spMkLst>
          </pc:spChg>
          <pc:spChg chg="mod">
            <ac:chgData name="Alessio Bellino" userId="4d67f9ee-b7e6-436d-9ca9-011d058f5ab9" providerId="ADAL" clId="{D6D7F994-7B23-4B30-9E0D-141B518001FB}" dt="2025-09-03T15:29:00.547" v="111" actId="207"/>
            <ac:spMkLst>
              <pc:docMk/>
              <pc:sldMasterMk cId="661577070" sldId="2147483648"/>
              <pc:sldLayoutMk cId="708463557" sldId="2147483662"/>
              <ac:spMk id="6" creationId="{A414259A-EE28-0473-21CE-0257CE7539E5}"/>
            </ac:spMkLst>
          </pc:spChg>
        </pc:sldLayoutChg>
        <pc:sldLayoutChg chg="modSp mod">
          <pc:chgData name="Alessio Bellino" userId="4d67f9ee-b7e6-436d-9ca9-011d058f5ab9" providerId="ADAL" clId="{D6D7F994-7B23-4B30-9E0D-141B518001FB}" dt="2025-09-03T15:49:48.493" v="146" actId="404"/>
          <pc:sldLayoutMkLst>
            <pc:docMk/>
            <pc:sldMasterMk cId="661577070" sldId="2147483648"/>
            <pc:sldLayoutMk cId="1162041891" sldId="2147483663"/>
          </pc:sldLayoutMkLst>
          <pc:spChg chg="mod">
            <ac:chgData name="Alessio Bellino" userId="4d67f9ee-b7e6-436d-9ca9-011d058f5ab9" providerId="ADAL" clId="{D6D7F994-7B23-4B30-9E0D-141B518001FB}" dt="2025-09-03T15:49:48.493" v="146" actId="404"/>
            <ac:spMkLst>
              <pc:docMk/>
              <pc:sldMasterMk cId="661577070" sldId="2147483648"/>
              <pc:sldLayoutMk cId="1162041891" sldId="2147483663"/>
              <ac:spMk id="2" creationId="{D7FA4241-75AB-E168-9F15-606C0FA2D9CB}"/>
            </ac:spMkLst>
          </pc:spChg>
          <pc:spChg chg="mod">
            <ac:chgData name="Alessio Bellino" userId="4d67f9ee-b7e6-436d-9ca9-011d058f5ab9" providerId="ADAL" clId="{D6D7F994-7B23-4B30-9E0D-141B518001FB}" dt="2025-09-03T15:49:46.156" v="144" actId="403"/>
            <ac:spMkLst>
              <pc:docMk/>
              <pc:sldMasterMk cId="661577070" sldId="2147483648"/>
              <pc:sldLayoutMk cId="1162041891" sldId="2147483663"/>
              <ac:spMk id="6" creationId="{A414259A-EE28-0473-21CE-0257CE7539E5}"/>
            </ac:spMkLst>
          </pc:spChg>
        </pc:sldLayoutChg>
      </pc:sldMaster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svg"/><Relationship Id="rId4" Type="http://schemas.openxmlformats.org/officeDocument/2006/relationships/image" Target="../media/image3.png"/><Relationship Id="rId5" Type="http://schemas.openxmlformats.org/officeDocument/2006/relationships/image" Target="../media/image4.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1"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8" name="Rectangle: Rounded Corners 7">
            <a:extLst>
              <a:ext uri="{FF2B5EF4-FFF2-40B4-BE49-F238E27FC236}">
                <a16:creationId xmlns:a16="http://schemas.microsoft.com/office/drawing/2014/main" id="{B1EBC41C-1973-BA75-6DA5-7476F2924EA7}"/>
              </a:ext>
            </a:extLst>
          </p:cNvPr>
          <p:cNvSpPr/>
          <p:nvPr userDrawn="1"/>
        </p:nvSpPr>
        <p:spPr>
          <a:xfrm>
            <a:off x="313509" y="1384663"/>
            <a:ext cx="11529241" cy="5130437"/>
          </a:xfrm>
          <a:prstGeom prst="roundRect">
            <a:avLst>
              <a:gd name="adj" fmla="val 3565"/>
            </a:avLst>
          </a:prstGeom>
          <a:solidFill>
            <a:srgbClr val="FACC1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49250" y="332438"/>
            <a:ext cx="9702800" cy="498598"/>
          </a:xfrm>
        </p:spPr>
        <p:txBody>
          <a:bodyPr lIns="0" tIns="0" rIns="0" bIns="0" anchor="ctr" anchorCtr="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Subtitle 2">
            <a:extLst>
              <a:ext uri="{FF2B5EF4-FFF2-40B4-BE49-F238E27FC236}">
                <a16:creationId xmlns:a16="http://schemas.microsoft.com/office/drawing/2014/main" id="{5B2B2810-E0CF-406E-4F44-3A1E40441DD8}"/>
              </a:ext>
            </a:extLst>
          </p:cNvPr>
          <p:cNvSpPr>
            <a:spLocks noGrp="1"/>
          </p:cNvSpPr>
          <p:nvPr>
            <p:ph type="subTitle" idx="1"/>
          </p:nvPr>
        </p:nvSpPr>
        <p:spPr>
          <a:xfrm>
            <a:off x="719394" y="3354907"/>
            <a:ext cx="2755326" cy="2828179"/>
          </a:xfrm>
        </p:spPr>
        <p:txBody>
          <a:bodyPr lIns="0" tIns="0" rIns="0" bIns="0" anchor="b" anchorCtr="0">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3684945" y="1769366"/>
            <a:ext cx="7745054" cy="4413720"/>
          </a:xfrm>
          <a:prstGeom prst="roundRect">
            <a:avLst>
              <a:gd name="adj" fmla="val 3456"/>
            </a:avLst>
          </a:prstGeom>
          <a:noFill/>
          <a:ln w="57150">
            <a:solidFill>
              <a:srgbClr val="FFFFFF"/>
            </a:solidFill>
          </a:ln>
        </p:spPr>
        <p:txBody>
          <a:bodyPr/>
          <a:lstStyle/>
          <a:p>
            <a:endParaRPr lang="en-US"/>
          </a:p>
        </p:txBody>
      </p:sp>
      <p:pic>
        <p:nvPicPr>
          <p:cNvPr id="10" name="Graphic 9">
            <a:extLst>
              <a:ext uri="{FF2B5EF4-FFF2-40B4-BE49-F238E27FC236}">
                <a16:creationId xmlns:a16="http://schemas.microsoft.com/office/drawing/2014/main" id="{AB9BB7E5-C85F-0334-276C-7C712C2ED2F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202626" y="388103"/>
            <a:ext cx="1640124" cy="369739"/>
          </a:xfrm>
          <a:prstGeom prst="rect">
            <a:avLst/>
          </a:prstGeom>
        </p:spPr>
      </p:pic>
      <p:grpSp>
        <p:nvGrpSpPr>
          <p:cNvPr id="12" name="Group 11">
            <a:extLst>
              <a:ext uri="{FF2B5EF4-FFF2-40B4-BE49-F238E27FC236}">
                <a16:creationId xmlns:a16="http://schemas.microsoft.com/office/drawing/2014/main" id="{1079A8B7-BAF0-EF58-AC85-EFDE61C90324}"/>
              </a:ext>
            </a:extLst>
          </p:cNvPr>
          <p:cNvGrpSpPr/>
          <p:nvPr userDrawn="1"/>
        </p:nvGrpSpPr>
        <p:grpSpPr>
          <a:xfrm>
            <a:off x="719394" y="1776715"/>
            <a:ext cx="1383463" cy="1317216"/>
            <a:chOff x="1784610" y="2330845"/>
            <a:chExt cx="1383463" cy="1317216"/>
          </a:xfrm>
        </p:grpSpPr>
        <p:sp>
          <p:nvSpPr>
            <p:cNvPr id="11" name="Rectangle: Rounded Corners 10">
              <a:extLst>
                <a:ext uri="{FF2B5EF4-FFF2-40B4-BE49-F238E27FC236}">
                  <a16:creationId xmlns:a16="http://schemas.microsoft.com/office/drawing/2014/main" id="{6EA8E70E-EF90-8C91-7557-6DA5901AE857}"/>
                </a:ext>
              </a:extLst>
            </p:cNvPr>
            <p:cNvSpPr/>
            <p:nvPr userDrawn="1"/>
          </p:nvSpPr>
          <p:spPr>
            <a:xfrm>
              <a:off x="1784610" y="2330845"/>
              <a:ext cx="1383463" cy="1317216"/>
            </a:xfrm>
            <a:prstGeom prst="roundRect">
              <a:avLst>
                <a:gd name="adj" fmla="val 8403"/>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Graphic 4">
              <a:extLst>
                <a:ext uri="{FF2B5EF4-FFF2-40B4-BE49-F238E27FC236}">
                  <a16:creationId xmlns:a16="http://schemas.microsoft.com/office/drawing/2014/main" id="{D9C78F5D-0C65-AD3C-3EA2-AE6C8BBC8133}"/>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2072559" y="2451078"/>
              <a:ext cx="807564" cy="1076750"/>
            </a:xfrm>
            <a:prstGeom prst="rect">
              <a:avLst/>
            </a:prstGeom>
          </p:spPr>
        </p:pic>
      </p:grpSp>
    </p:spTree>
    <p:extLst>
      <p:ext uri="{BB962C8B-B14F-4D97-AF65-F5344CB8AC3E}">
        <p14:creationId xmlns:p14="http://schemas.microsoft.com/office/powerpoint/2010/main" val="5521195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84374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hat-to-d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9290BF2-0C25-514A-9D89-51E5C7543451}"/>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b" anchorCtr="0"/>
          <a:lstStyle/>
          <a:p>
            <a:pPr algn="ctr"/>
            <a:endParaRPr lang="en-US"/>
          </a:p>
        </p:txBody>
      </p:sp>
      <p:sp>
        <p:nvSpPr>
          <p:cNvPr id="2" name="Title 1">
            <a:extLst>
              <a:ext uri="{FF2B5EF4-FFF2-40B4-BE49-F238E27FC236}">
                <a16:creationId xmlns:a16="http://schemas.microsoft.com/office/drawing/2014/main" id="{F452E439-A5BF-EE24-C08E-1F9F20701E7E}"/>
              </a:ext>
            </a:extLst>
          </p:cNvPr>
          <p:cNvSpPr>
            <a:spLocks noGrp="1"/>
          </p:cNvSpPr>
          <p:nvPr>
            <p:ph type="ctrTitle"/>
          </p:nvPr>
        </p:nvSpPr>
        <p:spPr>
          <a:xfrm>
            <a:off x="357517" y="352860"/>
            <a:ext cx="11489043" cy="498598"/>
          </a:xfrm>
        </p:spPr>
        <p:txBody>
          <a:bodyPr wrap="square" lIns="0" tIns="0" rIns="0" bIns="0" anchor="ctr" anchorCtr="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6" name="Picture Placeholder 5">
            <a:extLst>
              <a:ext uri="{FF2B5EF4-FFF2-40B4-BE49-F238E27FC236}">
                <a16:creationId xmlns:a16="http://schemas.microsoft.com/office/drawing/2014/main" id="{5E4B69F6-FE45-27AD-6411-FD4BBF3B0AE0}"/>
              </a:ext>
            </a:extLst>
          </p:cNvPr>
          <p:cNvSpPr>
            <a:spLocks noGrp="1"/>
          </p:cNvSpPr>
          <p:nvPr>
            <p:ph type="pic" sz="quarter" idx="11"/>
          </p:nvPr>
        </p:nvSpPr>
        <p:spPr>
          <a:xfrm>
            <a:off x="1441138" y="1197600"/>
            <a:ext cx="9331959" cy="5318057"/>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18621632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52629" y="405753"/>
            <a:ext cx="11509172"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2468" y="2107350"/>
            <a:ext cx="7742784" cy="4412426"/>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8469867" y="2107347"/>
            <a:ext cx="3379665" cy="4412427"/>
          </a:xfrm>
          <a:prstGeom prst="roundRect">
            <a:avLst>
              <a:gd name="adj" fmla="val 4602"/>
            </a:avLst>
          </a:prstGeom>
          <a:solidFill>
            <a:srgbClr val="000000">
              <a:alpha val="5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84601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6207" y="401133"/>
            <a:ext cx="11505434" cy="498598"/>
          </a:xfrm>
        </p:spPr>
        <p:txBody>
          <a:bodyPr wrap="square"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5152" y="1376583"/>
            <a:ext cx="5483524" cy="3124928"/>
          </a:xfrm>
          <a:prstGeom prst="roundRect">
            <a:avLst>
              <a:gd name="adj" fmla="val 3456"/>
            </a:avLst>
          </a:prstGeom>
          <a:solidFill>
            <a:schemeClr val="tx1"/>
          </a:solidFill>
          <a:ln w="5715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5151" y="4836160"/>
            <a:ext cx="11505434" cy="1692886"/>
          </a:xfrm>
          <a:prstGeom prst="roundRect">
            <a:avLst>
              <a:gd name="adj" fmla="val 9302"/>
            </a:avLst>
          </a:prstGeom>
          <a:solidFill>
            <a:srgbClr val="000000">
              <a:alpha val="40000"/>
            </a:srgbClr>
          </a:solidFill>
        </p:spPr>
        <p:txBody>
          <a:bodyPr anchor="ctr" anchorCtr="0">
            <a:norm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Picture Placeholder 5">
            <a:extLst>
              <a:ext uri="{FF2B5EF4-FFF2-40B4-BE49-F238E27FC236}">
                <a16:creationId xmlns:a16="http://schemas.microsoft.com/office/drawing/2014/main" id="{0DF48D15-1243-3CFE-9BF8-52297AA92FD4}"/>
              </a:ext>
            </a:extLst>
          </p:cNvPr>
          <p:cNvSpPr>
            <a:spLocks noGrp="1"/>
          </p:cNvSpPr>
          <p:nvPr>
            <p:ph type="pic" sz="quarter" idx="13"/>
          </p:nvPr>
        </p:nvSpPr>
        <p:spPr>
          <a:xfrm>
            <a:off x="6363324" y="1376583"/>
            <a:ext cx="5483524" cy="3124928"/>
          </a:xfrm>
          <a:prstGeom prst="roundRect">
            <a:avLst>
              <a:gd name="adj" fmla="val 3456"/>
            </a:avLst>
          </a:prstGeom>
          <a:solidFill>
            <a:schemeClr val="tx1"/>
          </a:solidFill>
          <a:ln w="57150">
            <a:noFill/>
          </a:ln>
        </p:spPr>
        <p:txBody>
          <a:bodyPr/>
          <a:lstStyle/>
          <a:p>
            <a:endParaRPr lang="en-US"/>
          </a:p>
        </p:txBody>
      </p:sp>
    </p:spTree>
    <p:extLst>
      <p:ext uri="{BB962C8B-B14F-4D97-AF65-F5344CB8AC3E}">
        <p14:creationId xmlns:p14="http://schemas.microsoft.com/office/powerpoint/2010/main" val="8928574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hree-im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845" y="399603"/>
            <a:ext cx="1151688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33375" y="1346630"/>
            <a:ext cx="3577086" cy="2038495"/>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3774775"/>
            <a:ext cx="11524350" cy="2757636"/>
          </a:xfrm>
          <a:prstGeom prst="roundRect">
            <a:avLst>
              <a:gd name="adj" fmla="val 4836"/>
            </a:avLst>
          </a:prstGeom>
          <a:solidFill>
            <a:srgbClr val="000000">
              <a:alpha val="40000"/>
            </a:srgb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Picture Placeholder 5">
            <a:extLst>
              <a:ext uri="{FF2B5EF4-FFF2-40B4-BE49-F238E27FC236}">
                <a16:creationId xmlns:a16="http://schemas.microsoft.com/office/drawing/2014/main" id="{F2FA5519-3AB3-CEC1-AE02-532EC2CCB4D8}"/>
              </a:ext>
            </a:extLst>
          </p:cNvPr>
          <p:cNvSpPr>
            <a:spLocks noGrp="1"/>
          </p:cNvSpPr>
          <p:nvPr>
            <p:ph type="pic" sz="quarter" idx="13"/>
          </p:nvPr>
        </p:nvSpPr>
        <p:spPr>
          <a:xfrm>
            <a:off x="4307007" y="1346630"/>
            <a:ext cx="3577086" cy="2038495"/>
          </a:xfrm>
          <a:prstGeom prst="roundRect">
            <a:avLst>
              <a:gd name="adj" fmla="val 3456"/>
            </a:avLst>
          </a:prstGeom>
          <a:solidFill>
            <a:schemeClr val="tx1"/>
          </a:solidFill>
          <a:ln w="38100">
            <a:noFill/>
          </a:ln>
        </p:spPr>
        <p:txBody>
          <a:bodyPr/>
          <a:lstStyle/>
          <a:p>
            <a:endParaRPr lang="en-US"/>
          </a:p>
        </p:txBody>
      </p:sp>
      <p:sp>
        <p:nvSpPr>
          <p:cNvPr id="9" name="Picture Placeholder 5">
            <a:extLst>
              <a:ext uri="{FF2B5EF4-FFF2-40B4-BE49-F238E27FC236}">
                <a16:creationId xmlns:a16="http://schemas.microsoft.com/office/drawing/2014/main" id="{31B82278-DD8A-4CE0-788E-1B913AF1EBBC}"/>
              </a:ext>
            </a:extLst>
          </p:cNvPr>
          <p:cNvSpPr>
            <a:spLocks noGrp="1"/>
          </p:cNvSpPr>
          <p:nvPr>
            <p:ph type="pic" sz="quarter" idx="14"/>
          </p:nvPr>
        </p:nvSpPr>
        <p:spPr>
          <a:xfrm>
            <a:off x="8280639" y="1346630"/>
            <a:ext cx="3577086" cy="2038495"/>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234862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our-img">
    <p:bg>
      <p:bgPr>
        <a:solidFill>
          <a:srgbClr val="000000">
            <a:alpha val="40000"/>
          </a:srgbClr>
        </a:solidFill>
        <a:effectLst/>
      </p:bgPr>
    </p:bg>
    <p:spTree>
      <p:nvGrpSpPr>
        <p:cNvPr id="1" name=""/>
        <p:cNvGrpSpPr/>
        <p:nvPr/>
      </p:nvGrpSpPr>
      <p:grpSpPr>
        <a:xfrm>
          <a:off x="0" y="0"/>
          <a:ext cx="0" cy="0"/>
          <a:chOff x="0" y="0"/>
          <a:chExt cx="0" cy="0"/>
        </a:xfrm>
      </p:grpSpPr>
      <p:sp>
        <p:nvSpPr>
          <p:cNvPr id="4" name="background_shape">
            <a:extLst>
              <a:ext uri="{FF2B5EF4-FFF2-40B4-BE49-F238E27FC236}">
                <a16:creationId xmlns:a16="http://schemas.microsoft.com/office/drawing/2014/main" id="{A9CE6CAF-4FD0-1FA1-1965-C06A9FCE86EB}"/>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1745" y="396509"/>
            <a:ext cx="11508510" cy="498598"/>
          </a:xfrm>
        </p:spPr>
        <p:txBody>
          <a:bodyPr wrap="square" lIns="0" tIns="0" rIns="0" bIns="0">
            <a:spAutoFit/>
          </a:bodyPr>
          <a:lstStyle>
            <a:lvl1pPr algn="ctr">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10" name="Picture Placeholder 5">
            <a:extLst>
              <a:ext uri="{FF2B5EF4-FFF2-40B4-BE49-F238E27FC236}">
                <a16:creationId xmlns:a16="http://schemas.microsoft.com/office/drawing/2014/main" id="{7EE5EA41-8A93-19E6-0938-921548C16043}"/>
              </a:ext>
            </a:extLst>
          </p:cNvPr>
          <p:cNvSpPr>
            <a:spLocks noGrp="1"/>
          </p:cNvSpPr>
          <p:nvPr>
            <p:ph type="pic" sz="quarter" idx="15"/>
          </p:nvPr>
        </p:nvSpPr>
        <p:spPr>
          <a:xfrm>
            <a:off x="336974" y="1330039"/>
            <a:ext cx="3898598" cy="2221717"/>
          </a:xfrm>
          <a:prstGeom prst="roundRect">
            <a:avLst>
              <a:gd name="adj" fmla="val 3456"/>
            </a:avLst>
          </a:prstGeom>
          <a:solidFill>
            <a:schemeClr val="tx1"/>
          </a:solidFill>
          <a:ln w="38100">
            <a:noFill/>
          </a:ln>
        </p:spPr>
        <p:txBody>
          <a:bodyPr/>
          <a:lstStyle/>
          <a:p>
            <a:endParaRPr lang="en-US"/>
          </a:p>
        </p:txBody>
      </p:sp>
      <p:sp>
        <p:nvSpPr>
          <p:cNvPr id="13" name="Text Placeholder 6">
            <a:extLst>
              <a:ext uri="{FF2B5EF4-FFF2-40B4-BE49-F238E27FC236}">
                <a16:creationId xmlns:a16="http://schemas.microsoft.com/office/drawing/2014/main" id="{33A5CA17-0E07-7C00-D057-B222092BBE90}"/>
              </a:ext>
            </a:extLst>
          </p:cNvPr>
          <p:cNvSpPr>
            <a:spLocks noGrp="1"/>
          </p:cNvSpPr>
          <p:nvPr>
            <p:ph type="body" sz="quarter" idx="12"/>
          </p:nvPr>
        </p:nvSpPr>
        <p:spPr>
          <a:xfrm>
            <a:off x="8793018" y="1335991"/>
            <a:ext cx="3062205" cy="5180899"/>
          </a:xfrm>
          <a:prstGeom prst="roundRect">
            <a:avLst>
              <a:gd name="adj" fmla="val 3016"/>
            </a:avLst>
          </a:prstGeom>
          <a:solidFill>
            <a:schemeClr val="tx1">
              <a:lumMod val="85000"/>
              <a:lumOff val="15000"/>
            </a:schemeClr>
          </a:solidFill>
        </p:spPr>
        <p:txBody>
          <a:bodyPr anchor="ctr" anchorCtr="0">
            <a:normAutofit/>
          </a:bodyPr>
          <a:lstStyle>
            <a:lvl1pPr marL="0" indent="0">
              <a:buNone/>
              <a:defRPr sz="1800">
                <a:solidFill>
                  <a:schemeClr val="bg1"/>
                </a:solidFill>
              </a:defRPr>
            </a:lvl1pPr>
            <a:lvl2pPr>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5">
            <a:extLst>
              <a:ext uri="{FF2B5EF4-FFF2-40B4-BE49-F238E27FC236}">
                <a16:creationId xmlns:a16="http://schemas.microsoft.com/office/drawing/2014/main" id="{F876292C-B4E7-FCE3-1E74-154C919298A3}"/>
              </a:ext>
            </a:extLst>
          </p:cNvPr>
          <p:cNvSpPr>
            <a:spLocks noGrp="1"/>
          </p:cNvSpPr>
          <p:nvPr>
            <p:ph type="pic" sz="quarter" idx="19"/>
          </p:nvPr>
        </p:nvSpPr>
        <p:spPr>
          <a:xfrm>
            <a:off x="4540373" y="1330039"/>
            <a:ext cx="3898598" cy="2221717"/>
          </a:xfrm>
          <a:prstGeom prst="roundRect">
            <a:avLst>
              <a:gd name="adj" fmla="val 3456"/>
            </a:avLst>
          </a:prstGeom>
          <a:solidFill>
            <a:schemeClr val="tx1"/>
          </a:solidFill>
          <a:ln w="38100">
            <a:noFill/>
          </a:ln>
        </p:spPr>
        <p:txBody>
          <a:bodyPr/>
          <a:lstStyle/>
          <a:p>
            <a:endParaRPr lang="en-US"/>
          </a:p>
        </p:txBody>
      </p:sp>
      <p:sp>
        <p:nvSpPr>
          <p:cNvPr id="5" name="Picture Placeholder 5">
            <a:extLst>
              <a:ext uri="{FF2B5EF4-FFF2-40B4-BE49-F238E27FC236}">
                <a16:creationId xmlns:a16="http://schemas.microsoft.com/office/drawing/2014/main" id="{6F44FAD5-85C0-5126-BEBB-39AE90164067}"/>
              </a:ext>
            </a:extLst>
          </p:cNvPr>
          <p:cNvSpPr>
            <a:spLocks noGrp="1"/>
          </p:cNvSpPr>
          <p:nvPr>
            <p:ph type="pic" sz="quarter" idx="20"/>
          </p:nvPr>
        </p:nvSpPr>
        <p:spPr>
          <a:xfrm>
            <a:off x="336974" y="4295174"/>
            <a:ext cx="3898598" cy="2221717"/>
          </a:xfrm>
          <a:prstGeom prst="roundRect">
            <a:avLst>
              <a:gd name="adj" fmla="val 3456"/>
            </a:avLst>
          </a:prstGeom>
          <a:solidFill>
            <a:schemeClr val="tx1"/>
          </a:solidFill>
          <a:ln w="38100">
            <a:noFill/>
          </a:ln>
        </p:spPr>
        <p:txBody>
          <a:bodyPr/>
          <a:lstStyle/>
          <a:p>
            <a:endParaRPr lang="en-US"/>
          </a:p>
        </p:txBody>
      </p:sp>
      <p:sp>
        <p:nvSpPr>
          <p:cNvPr id="6" name="Picture Placeholder 5">
            <a:extLst>
              <a:ext uri="{FF2B5EF4-FFF2-40B4-BE49-F238E27FC236}">
                <a16:creationId xmlns:a16="http://schemas.microsoft.com/office/drawing/2014/main" id="{5E15C401-2708-BE2C-313C-6E972121150A}"/>
              </a:ext>
            </a:extLst>
          </p:cNvPr>
          <p:cNvSpPr>
            <a:spLocks noGrp="1"/>
          </p:cNvSpPr>
          <p:nvPr>
            <p:ph type="pic" sz="quarter" idx="21"/>
          </p:nvPr>
        </p:nvSpPr>
        <p:spPr>
          <a:xfrm>
            <a:off x="4540373" y="4295174"/>
            <a:ext cx="3898598" cy="2221717"/>
          </a:xfrm>
          <a:prstGeom prst="roundRect">
            <a:avLst>
              <a:gd name="adj" fmla="val 3456"/>
            </a:avLst>
          </a:prstGeom>
          <a:solidFill>
            <a:schemeClr val="tx1"/>
          </a:solidFill>
          <a:ln w="38100">
            <a:noFill/>
          </a:ln>
        </p:spPr>
        <p:txBody>
          <a:bodyPr/>
          <a:lstStyle/>
          <a:p>
            <a:endParaRPr lang="en-US"/>
          </a:p>
        </p:txBody>
      </p:sp>
    </p:spTree>
    <p:extLst>
      <p:ext uri="{BB962C8B-B14F-4D97-AF65-F5344CB8AC3E}">
        <p14:creationId xmlns:p14="http://schemas.microsoft.com/office/powerpoint/2010/main" val="1471266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reate-step">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4762"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3375" y="427844"/>
            <a:ext cx="11515727" cy="498598"/>
          </a:xfrm>
        </p:spPr>
        <p:txBody>
          <a:bodyPr lIns="0" tIns="0" rIns="0" bIns="0">
            <a:sp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33375" y="2114549"/>
            <a:ext cx="11515726" cy="4448176"/>
          </a:xfrm>
          <a:prstGeom prst="roundRect">
            <a:avLst>
              <a:gd name="adj" fmla="val 0"/>
            </a:avLst>
          </a:prstGeom>
          <a:noFill/>
        </p:spPr>
        <p:txBody>
          <a:bodyPr lIns="0" tIns="0" rIns="0" bIns="0" anchor="ctr" anchorCtr="0">
            <a:normAutofit/>
          </a:bodyPr>
          <a:lstStyle>
            <a:lvl1pPr marL="342900" indent="-342900">
              <a:buFont typeface="+mj-lt"/>
              <a:buAutoNum type="arabicPeriod"/>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Master text styles</a:t>
            </a:r>
          </a:p>
        </p:txBody>
      </p:sp>
      <p:sp>
        <p:nvSpPr>
          <p:cNvPr id="4" name="Chart Placeholder 3">
            <a:extLst>
              <a:ext uri="{FF2B5EF4-FFF2-40B4-BE49-F238E27FC236}">
                <a16:creationId xmlns:a16="http://schemas.microsoft.com/office/drawing/2014/main" id="{D11CD461-B056-D4E2-C5FA-0426E6C2FFF6}"/>
              </a:ext>
            </a:extLst>
          </p:cNvPr>
          <p:cNvSpPr>
            <a:spLocks noGrp="1"/>
          </p:cNvSpPr>
          <p:nvPr>
            <p:ph type="chart" sz="quarter" idx="14" hasCustomPrompt="1"/>
          </p:nvPr>
        </p:nvSpPr>
        <p:spPr>
          <a:xfrm>
            <a:off x="333375" y="1318188"/>
            <a:ext cx="11515726" cy="387798"/>
          </a:xfrm>
        </p:spPr>
        <p:txBody>
          <a:bodyPr lIns="0" tIns="0" rIns="0" bIns="0">
            <a:spAutoFit/>
          </a:bodyPr>
          <a:lstStyle>
            <a:lvl1pPr marL="0" indent="0">
              <a:buNone/>
              <a:defRPr sz="2800" b="1">
                <a:solidFill>
                  <a:schemeClr val="bg1"/>
                </a:solidFill>
              </a:defRPr>
            </a:lvl1pPr>
          </a:lstStyle>
          <a:p>
            <a:r>
              <a:rPr lang="es-CL" dirty="0"/>
              <a:t>Place</a:t>
            </a:r>
            <a:endParaRPr lang="en-US" dirty="0"/>
          </a:p>
        </p:txBody>
      </p:sp>
    </p:spTree>
    <p:extLst>
      <p:ext uri="{BB962C8B-B14F-4D97-AF65-F5344CB8AC3E}">
        <p14:creationId xmlns:p14="http://schemas.microsoft.com/office/powerpoint/2010/main" val="708463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de-composition">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40563" y="347332"/>
            <a:ext cx="11508537" cy="678672"/>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3" name="Picture Placeholder 5">
            <a:extLst>
              <a:ext uri="{FF2B5EF4-FFF2-40B4-BE49-F238E27FC236}">
                <a16:creationId xmlns:a16="http://schemas.microsoft.com/office/drawing/2014/main" id="{BA157ECE-584D-D58C-7F05-1EEA65307A8A}"/>
              </a:ext>
            </a:extLst>
          </p:cNvPr>
          <p:cNvSpPr>
            <a:spLocks noGrp="1"/>
          </p:cNvSpPr>
          <p:nvPr>
            <p:ph type="pic" sz="quarter" idx="11"/>
          </p:nvPr>
        </p:nvSpPr>
        <p:spPr>
          <a:xfrm>
            <a:off x="340563" y="2447348"/>
            <a:ext cx="7571494" cy="4072184"/>
          </a:xfrm>
          <a:prstGeom prst="roundRect">
            <a:avLst>
              <a:gd name="adj" fmla="val 3456"/>
            </a:avLst>
          </a:prstGeom>
          <a:solidFill>
            <a:schemeClr val="tx1"/>
          </a:solidFill>
          <a:ln w="38100">
            <a:noFill/>
          </a:ln>
        </p:spPr>
        <p:txBody>
          <a:bodyPr/>
          <a:lstStyle/>
          <a:p>
            <a:endParaRPr lang="en-US"/>
          </a:p>
        </p:txBody>
      </p:sp>
      <p:sp>
        <p:nvSpPr>
          <p:cNvPr id="7" name="Text Placeholder 6">
            <a:extLst>
              <a:ext uri="{FF2B5EF4-FFF2-40B4-BE49-F238E27FC236}">
                <a16:creationId xmlns:a16="http://schemas.microsoft.com/office/drawing/2014/main" id="{6ED1E4EC-C8D3-C56F-F489-179CD2CF7B6C}"/>
              </a:ext>
            </a:extLst>
          </p:cNvPr>
          <p:cNvSpPr>
            <a:spLocks noGrp="1"/>
          </p:cNvSpPr>
          <p:nvPr>
            <p:ph type="body" sz="quarter" idx="12"/>
          </p:nvPr>
        </p:nvSpPr>
        <p:spPr>
          <a:xfrm>
            <a:off x="340563" y="1403404"/>
            <a:ext cx="11508537" cy="699551"/>
          </a:xfrm>
          <a:prstGeom prst="roundRect">
            <a:avLst>
              <a:gd name="adj" fmla="val 5043"/>
            </a:avLst>
          </a:prstGeom>
          <a:noFill/>
        </p:spPr>
        <p:txBody>
          <a:bodyPr lIns="0" tIns="0" rIns="0" anchor="ctr" anchorCtr="0">
            <a:spAutoFit/>
          </a:bodyPr>
          <a:lstStyle>
            <a:lvl1pPr marL="0" indent="0">
              <a:buNone/>
              <a:defRPr sz="1800">
                <a:solidFill>
                  <a:schemeClr val="bg1"/>
                </a:solidFill>
              </a:defRPr>
            </a:lvl1pPr>
            <a:lvl2pPr marL="457200" indent="0">
              <a:buNone/>
              <a:defRPr sz="16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dirty="0"/>
              <a:t>Click to edit </a:t>
            </a:r>
          </a:p>
          <a:p>
            <a:pPr lvl="0"/>
            <a:r>
              <a:rPr lang="en-US" dirty="0"/>
              <a:t>Master text styles</a:t>
            </a:r>
          </a:p>
        </p:txBody>
      </p:sp>
      <p:sp>
        <p:nvSpPr>
          <p:cNvPr id="5" name="Callout: Down Arrow 4">
            <a:extLst>
              <a:ext uri="{FF2B5EF4-FFF2-40B4-BE49-F238E27FC236}">
                <a16:creationId xmlns:a16="http://schemas.microsoft.com/office/drawing/2014/main" id="{BAE4049F-C3AB-1C61-89BD-6C81A2CCB192}"/>
              </a:ext>
            </a:extLst>
          </p:cNvPr>
          <p:cNvSpPr/>
          <p:nvPr userDrawn="1"/>
        </p:nvSpPr>
        <p:spPr>
          <a:xfrm>
            <a:off x="9586829" y="2581720"/>
            <a:ext cx="966159" cy="957532"/>
          </a:xfrm>
          <a:prstGeom prst="downArrowCallout">
            <a:avLst>
              <a:gd name="adj1" fmla="val 25000"/>
              <a:gd name="adj2" fmla="val 25000"/>
              <a:gd name="adj3" fmla="val 22297"/>
              <a:gd name="adj4" fmla="val 64977"/>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L" dirty="0">
                <a:solidFill>
                  <a:schemeClr val="tx1"/>
                </a:solidFill>
              </a:rPr>
              <a:t>Link</a:t>
            </a:r>
          </a:p>
          <a:p>
            <a:pPr algn="ctr"/>
            <a:r>
              <a:rPr lang="es-CL" dirty="0">
                <a:solidFill>
                  <a:schemeClr val="tx1"/>
                </a:solidFill>
              </a:rPr>
              <a:t>Online</a:t>
            </a:r>
            <a:endParaRPr lang="en-US" dirty="0">
              <a:solidFill>
                <a:schemeClr val="tx1"/>
              </a:solidFill>
            </a:endParaRPr>
          </a:p>
        </p:txBody>
      </p:sp>
      <p:sp>
        <p:nvSpPr>
          <p:cNvPr id="9" name="Chart Placeholder 8">
            <a:extLst>
              <a:ext uri="{FF2B5EF4-FFF2-40B4-BE49-F238E27FC236}">
                <a16:creationId xmlns:a16="http://schemas.microsoft.com/office/drawing/2014/main" id="{85FE893F-47A3-E5F7-1212-48465408B0C7}"/>
              </a:ext>
            </a:extLst>
          </p:cNvPr>
          <p:cNvSpPr>
            <a:spLocks noGrp="1"/>
          </p:cNvSpPr>
          <p:nvPr>
            <p:ph type="chart" sz="quarter" idx="14" hasCustomPrompt="1"/>
          </p:nvPr>
        </p:nvSpPr>
        <p:spPr>
          <a:xfrm>
            <a:off x="8290719" y="3797514"/>
            <a:ext cx="3558381" cy="2597150"/>
          </a:xfrm>
        </p:spPr>
        <p:txBody>
          <a:bodyPr/>
          <a:lstStyle>
            <a:lvl1pPr marL="0" indent="0">
              <a:buNone/>
              <a:defRPr>
                <a:solidFill>
                  <a:schemeClr val="bg1"/>
                </a:solidFill>
              </a:defRPr>
            </a:lvl1pPr>
          </a:lstStyle>
          <a:p>
            <a:r>
              <a:rPr lang="es-CL" dirty="0"/>
              <a:t>https://example.com/ </a:t>
            </a:r>
            <a:endParaRPr lang="en-US" dirty="0"/>
          </a:p>
        </p:txBody>
      </p:sp>
    </p:spTree>
    <p:extLst>
      <p:ext uri="{BB962C8B-B14F-4D97-AF65-F5344CB8AC3E}">
        <p14:creationId xmlns:p14="http://schemas.microsoft.com/office/powerpoint/2010/main" val="4274332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eflect-box">
    <p:spTree>
      <p:nvGrpSpPr>
        <p:cNvPr id="1" name=""/>
        <p:cNvGrpSpPr/>
        <p:nvPr/>
      </p:nvGrpSpPr>
      <p:grpSpPr>
        <a:xfrm>
          <a:off x="0" y="0"/>
          <a:ext cx="0" cy="0"/>
          <a:chOff x="0" y="0"/>
          <a:chExt cx="0" cy="0"/>
        </a:xfrm>
      </p:grpSpPr>
      <p:sp>
        <p:nvSpPr>
          <p:cNvPr id="6" name="background_cc">
            <a:extLst>
              <a:ext uri="{FF2B5EF4-FFF2-40B4-BE49-F238E27FC236}">
                <a16:creationId xmlns:a16="http://schemas.microsoft.com/office/drawing/2014/main" id="{A414259A-EE28-0473-21CE-0257CE7539E5}"/>
              </a:ext>
            </a:extLst>
          </p:cNvPr>
          <p:cNvSpPr/>
          <p:nvPr userDrawn="1"/>
        </p:nvSpPr>
        <p:spPr>
          <a:xfrm>
            <a:off x="0" y="0"/>
            <a:ext cx="12192000" cy="6858000"/>
          </a:xfrm>
          <a:prstGeom prst="rect">
            <a:avLst/>
          </a:prstGeom>
          <a:solidFill>
            <a:srgbClr val="4338C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a:extLst>
              <a:ext uri="{FF2B5EF4-FFF2-40B4-BE49-F238E27FC236}">
                <a16:creationId xmlns:a16="http://schemas.microsoft.com/office/drawing/2014/main" id="{D7FA4241-75AB-E168-9F15-606C0FA2D9CB}"/>
              </a:ext>
            </a:extLst>
          </p:cNvPr>
          <p:cNvSpPr>
            <a:spLocks noGrp="1"/>
          </p:cNvSpPr>
          <p:nvPr>
            <p:ph type="title"/>
          </p:nvPr>
        </p:nvSpPr>
        <p:spPr>
          <a:xfrm>
            <a:off x="331039" y="328282"/>
            <a:ext cx="11518062" cy="665027"/>
          </a:xfrm>
        </p:spPr>
        <p:txBody>
          <a:bodyPr lIns="0" tIns="0" rIns="0" bIns="0">
            <a:normAutofit/>
          </a:bodyPr>
          <a:lstStyle>
            <a:lvl1pPr algn="l">
              <a:defRPr sz="3600">
                <a:solidFill>
                  <a:schemeClr val="bg1"/>
                </a:solidFill>
                <a:latin typeface="Segoe UI Black" panose="020B0A02040204020203" pitchFamily="34" charset="0"/>
                <a:ea typeface="Segoe UI Black" panose="020B0A02040204020203" pitchFamily="34" charset="0"/>
              </a:defRPr>
            </a:lvl1pPr>
          </a:lstStyle>
          <a:p>
            <a:r>
              <a:rPr lang="en-US" dirty="0"/>
              <a:t>Click to edit Master title style</a:t>
            </a:r>
          </a:p>
        </p:txBody>
      </p:sp>
      <p:sp>
        <p:nvSpPr>
          <p:cNvPr id="4" name="Chart Placeholder 3">
            <a:extLst>
              <a:ext uri="{FF2B5EF4-FFF2-40B4-BE49-F238E27FC236}">
                <a16:creationId xmlns:a16="http://schemas.microsoft.com/office/drawing/2014/main" id="{E9633AA3-1F01-FC54-9584-5A176A246101}"/>
              </a:ext>
            </a:extLst>
          </p:cNvPr>
          <p:cNvSpPr>
            <a:spLocks noGrp="1"/>
          </p:cNvSpPr>
          <p:nvPr>
            <p:ph type="chart" sz="quarter" idx="14"/>
          </p:nvPr>
        </p:nvSpPr>
        <p:spPr>
          <a:xfrm>
            <a:off x="7893693" y="1371600"/>
            <a:ext cx="3955408" cy="5158118"/>
          </a:xfrm>
          <a:prstGeom prst="roundRect">
            <a:avLst>
              <a:gd name="adj" fmla="val 4940"/>
            </a:avLst>
          </a:prstGeom>
          <a:solidFill>
            <a:schemeClr val="bg1"/>
          </a:solidFill>
        </p:spPr>
        <p:txBody>
          <a:bodyPr lIns="365760" tIns="365760" rIns="365760" bIns="365760" anchor="ctr" anchorCtr="0"/>
          <a:lstStyle>
            <a:lvl1pPr marL="0" indent="0">
              <a:buNone/>
              <a:defRPr>
                <a:solidFill>
                  <a:schemeClr val="tx1"/>
                </a:solidFill>
              </a:defRPr>
            </a:lvl1pPr>
          </a:lstStyle>
          <a:p>
            <a:endParaRPr lang="en-US"/>
          </a:p>
        </p:txBody>
      </p:sp>
      <p:sp>
        <p:nvSpPr>
          <p:cNvPr id="9" name="Text Placeholder 2">
            <a:extLst>
              <a:ext uri="{FF2B5EF4-FFF2-40B4-BE49-F238E27FC236}">
                <a16:creationId xmlns:a16="http://schemas.microsoft.com/office/drawing/2014/main" id="{8205E5FA-6881-9803-B9CE-B9F6C0D4259D}"/>
              </a:ext>
            </a:extLst>
          </p:cNvPr>
          <p:cNvSpPr>
            <a:spLocks noGrp="1"/>
          </p:cNvSpPr>
          <p:nvPr>
            <p:ph idx="1"/>
          </p:nvPr>
        </p:nvSpPr>
        <p:spPr>
          <a:xfrm>
            <a:off x="331037" y="1371600"/>
            <a:ext cx="7231619" cy="5181600"/>
          </a:xfrm>
          <a:prstGeom prst="rect">
            <a:avLst/>
          </a:prstGeom>
        </p:spPr>
        <p:txBody>
          <a:bodyPr vert="horz" lIns="0" tIns="0" rIns="0" bIns="0" rtlCol="0">
            <a:normAutofit/>
          </a:bodyPr>
          <a:lstStyle>
            <a:lvl1pPr marL="0" indent="0">
              <a:buNone/>
              <a:defRPr>
                <a:solidFill>
                  <a:schemeClr val="bg1"/>
                </a:solidFill>
              </a:defRPr>
            </a:lvl1pPr>
            <a:lvl2pPr marL="457200"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041891"/>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CE91179-C1CD-A08D-D9B7-A92C32FCB4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A82CB0B4-6181-CC09-113A-CBA6A84A242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61577070"/>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6" r:id="rId3"/>
    <p:sldLayoutId id="2147483657" r:id="rId4"/>
    <p:sldLayoutId id="2147483658" r:id="rId5"/>
    <p:sldLayoutId id="2147483659" r:id="rId6"/>
    <p:sldLayoutId id="2147483662" r:id="rId7"/>
    <p:sldLayoutId id="2147483661" r:id="rId8"/>
    <p:sldLayoutId id="2147483663" r:id="rId9"/>
    <p:sldLayoutId id="2147483655" r:id="rId10"/>
  </p:sldLayoutIdLst>
  <p:txStyles>
    <p:titleStyle>
      <a:lvl1pPr algn="l" defTabSz="914400" rtl="0" eaLnBrk="1" latinLnBrk="0" hangingPunct="1">
        <a:lnSpc>
          <a:spcPct val="90000"/>
        </a:lnSpc>
        <a:spcBef>
          <a:spcPct val="0"/>
        </a:spcBef>
        <a:buNone/>
        <a:defRPr sz="4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Segoe UI" panose="020B0502040204020203" pitchFamily="34" charset="0"/>
          <a:ea typeface="Verdana" panose="020B0604030504040204" pitchFamily="34" charset="0"/>
          <a:cs typeface="Segoe UI" panose="020B0502040204020203"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Segoe UI" panose="020B0502040204020203" pitchFamily="34" charset="0"/>
          <a:ea typeface="Verdana" panose="020B0604030504040204" pitchFamily="34" charset="0"/>
          <a:cs typeface="Segoe UI" panose="020B0502040204020203"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Segoe UI" panose="020B0502040204020203" pitchFamily="34" charset="0"/>
          <a:ea typeface="Verdana" panose="020B0604030504040204" pitchFamily="34" charset="0"/>
          <a:cs typeface="Segoe UI" panose="020B0502040204020203"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5.png"/><Relationship Id="rId3" Type="http://schemas.openxmlformats.org/officeDocument/2006/relationships/image" Target="../media/image6.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gi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0.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 Id="rId3" Type="http://schemas.openxmlformats.org/officeDocument/2006/relationships/hyperlink" Target="https://app.protobject.com/generate?eq-robot-risa-simpatica-al-ruido&amp;en&amp;dynamic&amp;-1"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974216A-BFA6-9732-A49C-32CF61E454ED}"/>
              </a:ext>
            </a:extLst>
          </p:cNvPr>
          <p:cNvSpPr txBox="1"/>
          <p:nvPr/>
        </p:nvSpPr>
        <p:spPr>
          <a:xfrm>
            <a:off x="765048" y="2340864"/>
            <a:ext cx="10661904" cy="3847207"/>
          </a:xfrm>
          <a:prstGeom prst="rect">
            <a:avLst/>
          </a:prstGeom>
          <a:noFill/>
        </p:spPr>
        <p:txBody>
          <a:bodyPr wrap="square" rtlCol="0">
            <a:spAutoFit/>
          </a:bodyPr>
          <a:lstStyle/>
          <a:p>
            <a:r>
              <a:rPr lang="en-US" sz="2800" dirty="0">
                <a:solidFill>
                  <a:schemeClr val="bg1">
                    <a:lumMod val="65000"/>
                  </a:schemeClr>
                </a:solidFill>
                <a:latin typeface="Segoe UI" panose="020B0502040204020203" pitchFamily="34" charset="0"/>
                <a:cs typeface="Segoe UI" panose="020B0502040204020203" pitchFamily="34" charset="0"/>
              </a:rPr>
              <a:t>English</a:t>
            </a:r>
          </a:p>
          <a:p>
            <a:r>
              <a:rPr lang="en-US" sz="2000" dirty="0">
                <a:latin typeface="Segoe UI" panose="020B0502040204020203" pitchFamily="34" charset="0"/>
                <a:cs typeface="Segoe UI" panose="020B0502040204020203" pitchFamily="34" charset="0"/>
              </a:rPr>
              <a:t>This presentation is automatically generated. </a:t>
            </a:r>
          </a:p>
          <a:p>
            <a:r>
              <a:rPr lang="en-US" sz="2000" b="1" dirty="0">
                <a:latin typeface="Segoe UI" panose="020B0502040204020203" pitchFamily="34" charset="0"/>
                <a:cs typeface="Segoe UI" panose="020B0502040204020203" pitchFamily="34" charset="0"/>
              </a:rPr>
              <a:t>You can freely edit it and add any extra content you wish.</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Español</a:t>
            </a:r>
          </a:p>
          <a:p>
            <a:r>
              <a:rPr lang="en-US" sz="2000" dirty="0">
                <a:latin typeface="Segoe UI" panose="020B0502040204020203" pitchFamily="34" charset="0"/>
                <a:cs typeface="Segoe UI" panose="020B0502040204020203" pitchFamily="34" charset="0"/>
              </a:rPr>
              <a:t>Esta </a:t>
            </a:r>
            <a:r>
              <a:rPr lang="en-US" sz="2000" dirty="0" err="1">
                <a:latin typeface="Segoe UI" panose="020B0502040204020203" pitchFamily="34" charset="0"/>
                <a:cs typeface="Segoe UI" panose="020B0502040204020203" pitchFamily="34" charset="0"/>
              </a:rPr>
              <a:t>presentación</a:t>
            </a:r>
            <a:r>
              <a:rPr lang="en-US" sz="2000" dirty="0">
                <a:latin typeface="Segoe UI" panose="020B0502040204020203" pitchFamily="34" charset="0"/>
                <a:cs typeface="Segoe UI" panose="020B0502040204020203" pitchFamily="34" charset="0"/>
              </a:rPr>
              <a:t> se genera </a:t>
            </a:r>
            <a:r>
              <a:rPr lang="en-US" sz="2000" dirty="0" err="1">
                <a:latin typeface="Segoe UI" panose="020B0502040204020203" pitchFamily="34" charset="0"/>
                <a:cs typeface="Segoe UI" panose="020B0502040204020203" pitchFamily="34" charset="0"/>
              </a:rPr>
              <a:t>automáticamente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Puedes</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 </a:t>
            </a:r>
            <a:r>
              <a:rPr lang="en-US" sz="2000" b="1" dirty="0" err="1">
                <a:latin typeface="Segoe UI" panose="020B0502040204020203" pitchFamily="34" charset="0"/>
                <a:cs typeface="Segoe UI" panose="020B0502040204020203" pitchFamily="34" charset="0"/>
              </a:rPr>
              <a:t>tu</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criterio</a:t>
            </a:r>
            <a:r>
              <a:rPr lang="en-US" sz="2000" b="1" dirty="0">
                <a:latin typeface="Segoe UI" panose="020B0502040204020203" pitchFamily="34" charset="0"/>
                <a:cs typeface="Segoe UI" panose="020B0502040204020203" pitchFamily="34" charset="0"/>
              </a:rPr>
              <a:t> y </a:t>
            </a:r>
            <a:r>
              <a:rPr lang="en-US" sz="2000" b="1" dirty="0" err="1">
                <a:latin typeface="Segoe UI" panose="020B0502040204020203" pitchFamily="34" charset="0"/>
                <a:cs typeface="Segoe UI" panose="020B0502040204020203" pitchFamily="34" charset="0"/>
              </a:rPr>
              <a:t>añadir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cualquier</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contenido</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adicional</a:t>
            </a:r>
            <a:r>
              <a:rPr lang="en-US" sz="2000" b="1" dirty="0">
                <a:latin typeface="Segoe UI" panose="020B0502040204020203" pitchFamily="34" charset="0"/>
                <a:cs typeface="Segoe UI" panose="020B0502040204020203" pitchFamily="34" charset="0"/>
              </a:rPr>
              <a:t> que </a:t>
            </a:r>
            <a:r>
              <a:rPr lang="en-US" sz="2000" b="1" dirty="0" err="1">
                <a:latin typeface="Segoe UI" panose="020B0502040204020203" pitchFamily="34" charset="0"/>
                <a:cs typeface="Segoe UI" panose="020B0502040204020203" pitchFamily="34" charset="0"/>
              </a:rPr>
              <a:t>desees</a:t>
            </a:r>
            <a:r>
              <a:rPr lang="en-US" sz="2000" b="1" dirty="0">
                <a:latin typeface="Segoe UI" panose="020B0502040204020203" pitchFamily="34" charset="0"/>
                <a:cs typeface="Segoe UI" panose="020B0502040204020203" pitchFamily="34" charset="0"/>
              </a:rPr>
              <a:t>.</a:t>
            </a:r>
          </a:p>
          <a:p>
            <a:endParaRPr lang="en-US" sz="2000" dirty="0">
              <a:latin typeface="Segoe UI" panose="020B0502040204020203" pitchFamily="34" charset="0"/>
              <a:cs typeface="Segoe UI" panose="020B0502040204020203" pitchFamily="34" charset="0"/>
            </a:endParaRPr>
          </a:p>
          <a:p>
            <a:r>
              <a:rPr lang="en-US" sz="2800" dirty="0">
                <a:solidFill>
                  <a:schemeClr val="bg1">
                    <a:lumMod val="65000"/>
                  </a:schemeClr>
                </a:solidFill>
                <a:latin typeface="Segoe UI" panose="020B0502040204020203" pitchFamily="34" charset="0"/>
                <a:cs typeface="Segoe UI" panose="020B0502040204020203" pitchFamily="34" charset="0"/>
              </a:rPr>
              <a:t>Italiano</a:t>
            </a:r>
          </a:p>
          <a:p>
            <a:r>
              <a:rPr lang="en-US" sz="2000" dirty="0">
                <a:latin typeface="Segoe UI" panose="020B0502040204020203" pitchFamily="34" charset="0"/>
                <a:cs typeface="Segoe UI" panose="020B0502040204020203" pitchFamily="34" charset="0"/>
              </a:rPr>
              <a:t>Questa </a:t>
            </a:r>
            <a:r>
              <a:rPr lang="en-US" sz="2000" dirty="0" err="1">
                <a:latin typeface="Segoe UI" panose="020B0502040204020203" pitchFamily="34" charset="0"/>
                <a:cs typeface="Segoe UI" panose="020B0502040204020203" pitchFamily="34" charset="0"/>
              </a:rPr>
              <a:t>presentazione</a:t>
            </a:r>
            <a:r>
              <a:rPr lang="en-US" sz="2000" dirty="0">
                <a:latin typeface="Segoe UI" panose="020B0502040204020203" pitchFamily="34" charset="0"/>
                <a:cs typeface="Segoe UI" panose="020B0502040204020203" pitchFamily="34" charset="0"/>
              </a:rPr>
              <a:t> è </a:t>
            </a:r>
            <a:r>
              <a:rPr lang="en-US" sz="2000" dirty="0" err="1">
                <a:latin typeface="Segoe UI" panose="020B0502040204020203" pitchFamily="34" charset="0"/>
                <a:cs typeface="Segoe UI" panose="020B0502040204020203" pitchFamily="34" charset="0"/>
              </a:rPr>
              <a:t>generata</a:t>
            </a:r>
            <a:r>
              <a:rPr lang="en-US" sz="2000" dirty="0">
                <a:latin typeface="Segoe UI" panose="020B0502040204020203" pitchFamily="34" charset="0"/>
                <a:cs typeface="Segoe UI" panose="020B0502040204020203" pitchFamily="34" charset="0"/>
              </a:rPr>
              <a:t> </a:t>
            </a:r>
            <a:r>
              <a:rPr lang="en-US" sz="2000" dirty="0" err="1">
                <a:latin typeface="Segoe UI" panose="020B0502040204020203" pitchFamily="34" charset="0"/>
                <a:cs typeface="Segoe UI" panose="020B0502040204020203" pitchFamily="34" charset="0"/>
              </a:rPr>
              <a:t>automaticamente</a:t>
            </a:r>
            <a:r>
              <a:rPr lang="en-US" sz="2000" dirty="0">
                <a:latin typeface="Segoe UI" panose="020B0502040204020203" pitchFamily="34" charset="0"/>
                <a:cs typeface="Segoe UI" panose="020B0502040204020203" pitchFamily="34" charset="0"/>
              </a:rPr>
              <a:t>. </a:t>
            </a:r>
          </a:p>
          <a:p>
            <a:r>
              <a:rPr lang="en-US" sz="2000" b="1" dirty="0" err="1">
                <a:latin typeface="Segoe UI" panose="020B0502040204020203" pitchFamily="34" charset="0"/>
                <a:cs typeface="Segoe UI" panose="020B0502040204020203" pitchFamily="34" charset="0"/>
              </a:rPr>
              <a:t>Puoi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modificarla</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liberamente</a:t>
            </a:r>
            <a:r>
              <a:rPr lang="en-US" sz="2000" b="1" dirty="0">
                <a:latin typeface="Segoe UI" panose="020B0502040204020203" pitchFamily="34" charset="0"/>
                <a:cs typeface="Segoe UI" panose="020B0502040204020203" pitchFamily="34" charset="0"/>
              </a:rPr>
              <a:t> e </a:t>
            </a:r>
            <a:r>
              <a:rPr lang="en-US" sz="2000" b="1" dirty="0" err="1">
                <a:latin typeface="Segoe UI" panose="020B0502040204020203" pitchFamily="34" charset="0"/>
                <a:cs typeface="Segoe UI" panose="020B0502040204020203" pitchFamily="34" charset="0"/>
              </a:rPr>
              <a:t>aggiungere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eventuali</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contenuti</a:t>
            </a:r>
            <a:r>
              <a:rPr lang="en-US" sz="2000" b="1" dirty="0">
                <a:latin typeface="Segoe UI" panose="020B0502040204020203" pitchFamily="34" charset="0"/>
                <a:cs typeface="Segoe UI" panose="020B0502040204020203" pitchFamily="34" charset="0"/>
              </a:rPr>
              <a:t> extra </a:t>
            </a:r>
            <a:r>
              <a:rPr lang="en-US" sz="2000" b="1" dirty="0" err="1">
                <a:latin typeface="Segoe UI" panose="020B0502040204020203" pitchFamily="34" charset="0"/>
                <a:cs typeface="Segoe UI" panose="020B0502040204020203" pitchFamily="34" charset="0"/>
              </a:rPr>
              <a:t>che</a:t>
            </a:r>
            <a:r>
              <a:rPr lang="en-US" sz="2000" b="1" dirty="0">
                <a:latin typeface="Segoe UI" panose="020B0502040204020203" pitchFamily="34" charset="0"/>
                <a:cs typeface="Segoe UI" panose="020B0502040204020203" pitchFamily="34" charset="0"/>
              </a:rPr>
              <a:t> </a:t>
            </a:r>
            <a:r>
              <a:rPr lang="en-US" sz="2000" b="1" dirty="0" err="1">
                <a:latin typeface="Segoe UI" panose="020B0502040204020203" pitchFamily="34" charset="0"/>
                <a:cs typeface="Segoe UI" panose="020B0502040204020203" pitchFamily="34" charset="0"/>
              </a:rPr>
              <a:t>desideri</a:t>
            </a:r>
            <a:r>
              <a:rPr lang="en-US" sz="2000" b="1" dirty="0">
                <a:latin typeface="Segoe UI" panose="020B0502040204020203" pitchFamily="34" charset="0"/>
                <a:cs typeface="Segoe UI" panose="020B0502040204020203" pitchFamily="34" charset="0"/>
              </a:rPr>
              <a:t>.</a:t>
            </a:r>
          </a:p>
        </p:txBody>
      </p:sp>
      <p:pic>
        <p:nvPicPr>
          <p:cNvPr id="6" name="Graphic 5">
            <a:extLst>
              <a:ext uri="{FF2B5EF4-FFF2-40B4-BE49-F238E27FC236}">
                <a16:creationId xmlns:a16="http://schemas.microsoft.com/office/drawing/2014/main" id="{ADDBF746-CBFF-7D5E-0904-0C23A0CCAAA7}"/>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65048" y="735575"/>
            <a:ext cx="1640124" cy="369739"/>
          </a:xfrm>
          <a:prstGeom prst="rect">
            <a:avLst/>
          </a:prstGeom>
        </p:spPr>
      </p:pic>
    </p:spTree>
    <p:extLst>
      <p:ext uri="{BB962C8B-B14F-4D97-AF65-F5344CB8AC3E}">
        <p14:creationId xmlns:p14="http://schemas.microsoft.com/office/powerpoint/2010/main" val="1091577834"/>
      </p:ext>
    </p:extLst>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The Ticklish Robot</a:t>
            </a:r>
          </a:p>
        </p:txBody>
      </p:sp>
      <p:sp>
        <p:nvSpPr>
          <p:cNvPr id="3" name="Subtitle 2"/>
          <p:cNvSpPr>
            <a:spLocks noGrp="1"/>
          </p:cNvSpPr>
          <p:nvPr>
            <p:ph type="subTitle" idx="1"/>
          </p:nvPr>
        </p:nvSpPr>
        <p:spPr/>
        <p:txBody>
          <a:bodyPr/>
          <a:lstStyle/>
          <a:p>
            <a:r>
              <a:t>Bring your first character to life. Learn to use 'events' so your robot reacts instantly with a laugh and an animation when you 'tickle' it with a clap.</a:t>
            </a:r>
          </a:p>
        </p:txBody>
      </p:sp>
      <p:pic>
        <p:nvPicPr>
          <p:cNvPr id="4" name="Picture Placeholder 3" descr="src_14.1-ticklish-robot_14.1-el-robot-cosquilloso.png"/>
          <p:cNvPicPr>
            <a:picLocks noGrp="1" noChangeAspect="1"/>
          </p:cNvPicPr>
          <p:nvPr>
            <p:ph type="pic" idx="11" sz="quarter"/>
          </p:nvPr>
        </p:nvPicPr>
        <p:blipFill>
          <a:blip r:embed="rId2"/>
          <a:srcRect l="647" r="647"/>
          <a:stretch>
            <a:fillRect/>
          </a:stretch>
        </p:blipFill>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ctrTitle"/>
          </p:nvPr>
        </p:nvSpPr>
        <p:spPr/>
        <p:txBody>
          <a:bodyPr/>
          <a:lstStyle/>
          <a:p>
            <a:r>
              <a:t>What will we do?</a:t>
            </a:r>
          </a:p>
        </p:txBody>
      </p:sp>
      <p:pic>
        <p:nvPicPr>
          <p:cNvPr id="3" name="Picture Placeholder 2" descr="14.1_ticklish_robot.gif"/>
          <p:cNvPicPr>
            <a:picLocks noGrp="1" noChangeAspect="1"/>
          </p:cNvPicPr>
          <p:nvPr>
            <p:ph type="pic" idx="11" sz="quarter"/>
          </p:nvPr>
        </p:nvPicPr>
        <p:blipFill>
          <a:blip r:embed="rId2"/>
          <a:srcRect l="525" r="525"/>
          <a:stretch>
            <a:fillRect/>
          </a:stretch>
        </p:blipFill>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The Problem with Asking Over and Over</a:t>
            </a:r>
          </a:p>
        </p:txBody>
      </p:sp>
      <p:pic>
        <p:nvPicPr>
          <p:cNvPr id="3" name="Picture Placeholder 2" descr="src_14.1-ticklish-robot_a-asking-repeatedly-problem.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Until now, we have used a `repeat forever` loop to read our sensors. This method works, but it is like a kid on a car trip asking "are we there yet? are we there yet? are we there yet?" every single second. The program is constantly working and burning energy just to ask the sensor whether anything has changed, even when nothing at all is happening.</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A Smarter Way: Events!</a:t>
            </a:r>
          </a:p>
        </p:txBody>
      </p:sp>
      <p:pic>
        <p:nvPicPr>
          <p:cNvPr id="3" name="Picture Placeholder 2" descr="src_14.1-ticklish-robot_b-events.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
            </a:r>
            <a:r>
              <a:rPr sz="1400" b="1"/>
              <a:t>Event</a:t>
            </a:r>
            <a:r>
              <a:rPr sz="1400"/>
              <a:t>-driven programming is far more efficient. Instead of the program asking non-stop, it simply subscribes to a sensor and tells it: "Let me know if something interesting happens". The program can then "sleep", or wait quietly.</a:t>
            </a:r>
          </a:p>
          <a:p>
            <a:r>
              <a:rPr sz="1400"/>
              <a:t>When the sensor detects something important (like a clap), it sends a notification, an </a:t>
            </a:r>
            <a:r>
              <a:rPr sz="1400" b="1"/>
              <a:t>event</a:t>
            </a:r>
            <a:r>
              <a:rPr sz="1400"/>
              <a:t>, that wakes the program up and says: "Hey, it's time to act!".</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The Event as a Trigger</a:t>
            </a:r>
          </a:p>
        </p:txBody>
      </p:sp>
      <p:pic>
        <p:nvPicPr>
          <p:cNvPr id="3" name="Picture Placeholder 2" descr="src_14.1-ticklish-robot_c-events-as-triggers.en.png"/>
          <p:cNvPicPr>
            <a:picLocks noGrp="1" noChangeAspect="1"/>
          </p:cNvPicPr>
          <p:nvPr>
            <p:ph type="pic" idx="11" sz="quarter"/>
          </p:nvPr>
        </p:nvPicPr>
        <p:blipFill>
          <a:blip r:embed="rId2"/>
          <a:srcRect l="647" r="647"/>
          <a:stretch>
            <a:fillRect/>
          </a:stretch>
        </p:blipFill>
        <p:spPr/>
      </p:pic>
      <p:sp>
        <p:nvSpPr>
          <p:cNvPr id="4" name="Text Placeholder 3"/>
          <p:cNvSpPr>
            <a:spLocks noGrp="1"/>
          </p:cNvSpPr>
          <p:nvPr>
            <p:ph type="body" idx="12" sz="quarter"/>
          </p:nvPr>
        </p:nvSpPr>
        <p:spPr/>
        <p:txBody>
          <a:bodyPr/>
          <a:lstStyle/>
          <a:p>
            <a:r>
              <a:rPr sz="1400"/>
              <a:t>In our robot, the clap is the </a:t>
            </a:r>
            <a:r>
              <a:rPr sz="1400" b="1"/>
              <a:t>event</a:t>
            </a:r>
            <a:r>
              <a:rPr sz="1400"/>
              <a:t>, and this event acts as a </a:t>
            </a:r>
            <a:r>
              <a:rPr sz="1400" b="1"/>
              <a:t>trigger</a:t>
            </a:r>
            <a:r>
              <a:rPr sz="1400"/>
              <a:t>. It does not change the robot's behavior forever; it simply "fires off" a sequence of actions we had already prepared: the laughing animation. Once the sequence ends, the robot goes back to waiting quietly, ready for the next "shot".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Create</a:t>
            </a:r>
          </a:p>
        </p:txBody>
      </p:sp>
      <p:sp>
        <p:nvSpPr>
          <p:cNvPr id="3" name="Text Placeholder 2"/>
          <p:cNvSpPr>
            <a:spLocks noGrp="1"/>
          </p:cNvSpPr>
          <p:nvPr>
            <p:ph type="body" idx="12" sz="quarter"/>
          </p:nvPr>
        </p:nvSpPr>
        <p:spPr/>
        <p:txBody>
          <a:bodyPr/>
          <a:lstStyle/>
          <a:p>
            <a:r>
              <a:rPr sz="1400"/>
              <a:t>Press Add device and select NoiseLevel to detect the claps.</a:t>
            </a:r>
          </a:p>
          <a:p>
            <a:r>
              <a:rPr sz="1400"/>
              <a:t>Add the LEDDraw component to show the robot's face.</a:t>
            </a:r>
          </a:p>
          <a:p>
            <a:r>
              <a:rPr sz="1400"/>
              <a:t>Finally, add AudioPlayer for the laugh.</a:t>
            </a:r>
          </a:p>
          <a:p>
            <a:r>
              <a:rPr sz="1400"/>
              <a:t>Remember that you can scan all the QR codes on the same smartphone.</a:t>
            </a:r>
          </a:p>
        </p:txBody>
      </p:sp>
      <p:sp>
        <p:nvSpPr>
          <p:cNvPr id="4" name="Chart Placeholder 3"/>
          <p:cNvSpPr>
            <a:spLocks noGrp="1"/>
          </p:cNvSpPr>
          <p:nvPr>
            <p:ph type="chart" idx="14" sz="quarter"/>
          </p:nvPr>
        </p:nvSpPr>
        <p:spPr/>
        <p:txBody>
          <a:bodyPr/>
          <a:p>
            <a:r>
              <a:rPr sz="1400"/>
              <a:t>Let's build our ticklish robot.</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Code Composition</a:t>
            </a:r>
          </a:p>
        </p:txBody>
      </p:sp>
      <p:pic>
        <p:nvPicPr>
          <p:cNvPr id="3" name="Picture Placeholder 2" descr="screenshot_acd3ca9cbb9495abf35d193781f74a24.png"/>
          <p:cNvPicPr>
            <a:picLocks noGrp="1" noChangeAspect="1"/>
          </p:cNvPicPr>
          <p:nvPr>
            <p:ph type="pic" idx="11" sz="quarter"/>
          </p:nvPr>
        </p:nvPicPr>
        <p:blipFill>
          <a:blip r:embed="rId2"/>
          <a:srcRect t="2193" b="2193"/>
          <a:stretch>
            <a:fillRect/>
          </a:stretch>
        </p:blipFill>
        <p:spPr/>
      </p:pic>
      <p:sp>
        <p:nvSpPr>
          <p:cNvPr id="4" name="Text Placeholder 3"/>
          <p:cNvSpPr>
            <a:spLocks noGrp="1"/>
          </p:cNvSpPr>
          <p:nvPr>
            <p:ph type="body" idx="12" sz="quarter"/>
          </p:nvPr>
        </p:nvSpPr>
        <p:spPr/>
        <p:txBody>
          <a:bodyPr/>
          <a:lstStyle/>
          <a:p>
            <a:r>
              <a:rPr sz="1400"/>
              <a:t>Take a close look: there is no `repeat forever` loop for the main logic! The `when the program starts` block sets up the robot's static face. All the magic happens in the </a:t>
            </a:r>
            <a:r>
              <a:rPr sz="1400" b="1"/>
              <a:t>event</a:t>
            </a:r>
            <a:r>
              <a:rPr sz="1400"/>
              <a:t> block `when Noise Level sudden increase`. When you clap, this block fires, plays the sound, and runs a `repeat 8 times` loop to animate the mouth. Then a `stop sound` block cuts off the laugh if it was still playing, and one final `draw` </a:t>
            </a:r>
            <a:r>
              <a:rPr sz="1400" b="1"/>
              <a:t>puts the resting face back</a:t>
            </a:r>
            <a:r>
              <a:rPr sz="1400"/>
              <a:t> — the same one as in `when the program starts`. That is why the robot is ready for the next clap.</a:t>
            </a:r>
          </a:p>
        </p:txBody>
      </p:sp>
      <p:sp>
        <p:nvSpPr>
          <p:cNvPr id="5" name="Chart Placeholder 4"/>
          <p:cNvSpPr>
            <a:spLocks noGrp="1"/>
          </p:cNvSpPr>
          <p:nvPr>
            <p:ph type="chart" idx="14" sz="quarter"/>
          </p:nvPr>
        </p:nvSpPr>
        <p:spPr/>
        <p:txBody>
          <a:bodyPr/>
          <a:p>
            <a:r>
              <a:rPr u="sng">
                <a:solidFill>
                  <a:srgbClr val="0000FF"/>
                </a:solidFill>
                <a:hlinkClick r:id="rId3"/>
              </a:rPr>
              <a:t>https://app.protobject.com/generate?eq-robot-risa-simpatica-al-ruido&amp;en&amp;dynamic&amp;-1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
          <p:cNvSpPr>
            <a:spLocks noGrp="1"/>
          </p:cNvSpPr>
          <p:nvPr>
            <p:ph type="title"/>
          </p:nvPr>
        </p:nvSpPr>
        <p:spPr/>
        <p:txBody>
          <a:bodyPr/>
          <a:lstStyle/>
          <a:p>
            <a:r>
              <a:t>Reflect</a:t>
            </a:r>
          </a:p>
        </p:txBody>
      </p:sp>
      <p:sp>
        <p:nvSpPr>
          <p:cNvPr id="4" name="Content Placeholder 3"/>
          <p:cNvSpPr>
            <a:spLocks noGrp="1"/>
          </p:cNvSpPr>
          <p:nvPr>
            <p:ph idx="1"/>
          </p:nvPr>
        </p:nvSpPr>
        <p:spPr/>
        <p:txBody>
          <a:bodyPr/>
          <a:lstStyle/>
          <a:p>
            <a:r>
              <a:rPr sz="1400"/>
              <a:t>This program feels "reactive": it responds instantly. What is the main difference between using an event and using an infinite loop to check a sensor?</a:t>
            </a:r>
          </a:p>
          <a:p>
            <a:r>
              <a:rPr sz="1400"/>
              <a:t>The event is the "trigger". What is the "sequence of actions" that gets triggered in this project?</a:t>
            </a:r>
          </a:p>
          <a:p>
            <a:r>
              <a:rPr sz="1400"/>
              <a:t>If you wanted the robot's laugh to last longer, which number in the code would you change?</a:t>
            </a:r>
          </a:p>
        </p:txBody>
      </p:sp>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FFFFFF"/>
      </a:hlink>
      <a:folHlink>
        <a:srgbClr val="FFFFFF"/>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229</TotalTime>
  <Words>58</Words>
  <Application>Microsoft Office PowerPoint</Application>
  <PresentationFormat>Widescreen</PresentationFormat>
  <Paragraphs>11</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Segoe UI</vt:lpstr>
      <vt:lpstr>Segoe UI Black</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Alessio Bellino</dc:creator>
  <cp:lastModifiedBy>Alessio Bellino</cp:lastModifiedBy>
  <cp:revision>41</cp:revision>
  <dcterms:created xsi:type="dcterms:W3CDTF">2025-08-23T17:03:52Z</dcterms:created>
  <dcterms:modified xsi:type="dcterms:W3CDTF">2025-09-03T15:49:53Z</dcterms:modified>
</cp:coreProperties>
</file>