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3" Type="http://schemas.openxmlformats.org/officeDocument/2006/relationships/hyperlink" Target="https://app.protobject.com/generate?it-a14-colors&amp;it&amp;dynamic&amp;-1" TargetMode="Externa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Composizione del Codice</a:t>
            </a:r>
          </a:p>
        </p:txBody>
      </p:sp>
      <p:pic>
        <p:nvPicPr>
          <p:cNvPr id="3" name="Picture Placeholder 2" descr="screenshot_bcf1798ca281221dc259db6bee388649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Clicca sull'icona del punto interrogativo per aprire i commenti che spiegano il codice.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https://app.protobject.com/generate?it-a14-colors&amp;it&amp;dynamic&amp;-1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Rifletti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/>
            <a:r>
              <a:rPr sz="1400"/>
              <a:t>★ Quali sono le 'ricette' RGB per alcuni dei tuoi colori preferiti, come l'arancione, il rosa o il verde acqua? Sperimenta e scoprilo!</a:t>
            </a:r>
          </a:p>
          <a:p>
            <a:pPr/>
            <a:r>
              <a:rPr sz="1400"/>
              <a:t>★ Quando modifichi una foto su un'app, stai usando il modello di colore Additivo o Sottrattivo? E quando mescoli la vernice per un progetto artistico?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Mescolare i Colori RGB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Diventa un artista digitale! Usa tre manopole per controllare i canali Rosso, Verde e Blu e mescola qualsiasi colore tu possa immaginare.</a:t>
            </a:r>
          </a:p>
        </p:txBody>
      </p:sp>
      <p:pic>
        <p:nvPicPr>
          <p:cNvPr id="4" name="Picture Placeholder 3" descr="14.colores-pantalla2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Cosa faremo?</a:t>
            </a:r>
          </a:p>
        </p:txBody>
      </p:sp>
      <p:pic>
        <p:nvPicPr>
          <p:cNvPr id="3" name="Picture Placeholder 2" descr="14_color_mix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Come vediamo i colori?</a:t>
            </a:r>
          </a:p>
        </p:txBody>
      </p:sp>
      <p:pic>
        <p:nvPicPr>
          <p:cNvPr id="3" name="Picture Placeholder 2" descr="a.reflection2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Quando la luce colpisce un oggetto, come una mela, la superficie dell'oggetto assorbe la maggior parte della luce ma ne riflette una parte. I nostri occhi vedono questa luce riflessa.</a:t>
            </a:r>
          </a:p>
          <a:p>
            <a:r>
              <a:rPr sz="1400"/>
              <a:t>Se vediamo una mela </a:t>
            </a:r>
            <a:r>
              <a:rPr sz="1400" b="1"/>
              <a:t>rossa</a:t>
            </a:r>
            <a:r>
              <a:rPr sz="1400"/>
              <a:t>, significa che la sua buccia sta assorbendo tutti i colori *tranne* il rosso. La luce rossa rimbalza, raggiunge i nostri occhi e il nostro cervello dice: "Quello è rosso!"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Come mescoliamo i colori?</a:t>
            </a:r>
          </a:p>
        </p:txBody>
      </p:sp>
      <p:pic>
        <p:nvPicPr>
          <p:cNvPr id="3" name="Picture Placeholder 2" descr="b.color_.freedom2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Per creare colori con la luce, dobbiamo mescolare diversi </a:t>
            </a:r>
            <a:r>
              <a:rPr sz="1400" b="1"/>
              <a:t>raggi di luce</a:t>
            </a:r>
            <a:r>
              <a:rPr sz="1400"/>
              <a:t>. Se mescoliamo </a:t>
            </a:r>
            <a:r>
              <a:rPr sz="1400" b="1"/>
              <a:t>tutti</a:t>
            </a:r>
            <a:r>
              <a:rPr sz="1400"/>
              <a:t> i colori della luce insieme, otteniamo una </a:t>
            </a:r>
            <a:r>
              <a:rPr sz="1400" b="1"/>
              <a:t>luce bianca</a:t>
            </a:r>
            <a:r>
              <a:rPr sz="1400"/>
              <a:t> pura. La totale assenza di luce è il </a:t>
            </a:r>
            <a:r>
              <a:rPr sz="1400" b="1"/>
              <a:t>nero</a:t>
            </a:r>
            <a:r>
              <a:rPr sz="1400"/>
              <a:t>.</a:t>
            </a:r>
          </a:p>
          <a:p>
            <a:r>
              <a:rPr sz="1400"/>
              <a:t>Puoi vederlo in natura! Dopo che piove, piccole gocce d'acqua nell'aria possono agire come prismi e </a:t>
            </a:r>
            <a:r>
              <a:rPr sz="1400" b="1"/>
              <a:t>separare</a:t>
            </a:r>
            <a:r>
              <a:rPr sz="1400"/>
              <a:t> la luce solare bianca in tutti i suoi colori componenti, creando un </a:t>
            </a:r>
            <a:r>
              <a:rPr sz="1400" b="1"/>
              <a:t>arcobaleno</a:t>
            </a:r>
            <a:r>
              <a:rPr sz="1400"/>
              <a:t>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Sintesi Sottrattiva (Pittura e Inchiostro)</a:t>
            </a:r>
          </a:p>
        </p:txBody>
      </p:sp>
      <p:pic>
        <p:nvPicPr>
          <p:cNvPr id="3" name="Picture Placeholder 2" descr="c-sustractive.it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In questo modello, il colore di un oggetto dipende dalla luce che </a:t>
            </a:r>
            <a:r>
              <a:rPr sz="1400" b="1"/>
              <a:t>riflette</a:t>
            </a:r>
            <a:r>
              <a:rPr sz="1400"/>
              <a:t>. I colori primari sono Ciano, Magenta e Giallo. Poiché questo modello funziona *sottraendo* (assorbendo) la luce, mescolando tutti e tre i colori si ottiene il </a:t>
            </a:r>
            <a:r>
              <a:rPr sz="1400" b="1"/>
              <a:t>Nero</a:t>
            </a:r>
            <a:r>
              <a:rPr sz="1400"/>
              <a:t>. Questo modello è usato per cose che non emettono la propria luce, come la stampa fotografica, i coloranti e le vernici.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Sintesi Additiva (Schermi e Luce)</a:t>
            </a:r>
          </a:p>
        </p:txBody>
      </p:sp>
      <p:pic>
        <p:nvPicPr>
          <p:cNvPr id="3" name="Picture Placeholder 2" descr="d-additive.it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In questo modello, il colore viene creato </a:t>
            </a:r>
            <a:r>
              <a:rPr sz="1400" b="1"/>
              <a:t>aggiungendo</a:t>
            </a:r>
            <a:r>
              <a:rPr sz="1400"/>
              <a:t> diverse luci insieme. I colori primari sono </a:t>
            </a:r>
            <a:r>
              <a:rPr sz="1400" b="1"/>
              <a:t>Rosso, Verde e Blu (RGB)</a:t>
            </a:r>
            <a:r>
              <a:rPr sz="1400"/>
              <a:t>.</a:t>
            </a:r>
          </a:p>
          <a:p>
            <a:r>
              <a:rPr sz="1400"/>
              <a:t>- </a:t>
            </a:r>
            <a:r>
              <a:rPr sz="1400" b="1"/>
              <a:t>Rosso + Verde</a:t>
            </a:r>
            <a:r>
              <a:rPr sz="1400"/>
              <a:t> = </a:t>
            </a:r>
            <a:r>
              <a:rPr sz="1400" b="1"/>
              <a:t>Giallo</a:t>
            </a:r>
            <a:r>
              <a:rPr sz="1400"/>
              <a:t/>
            </a:r>
          </a:p>
          <a:p>
            <a:r>
              <a:rPr sz="1400"/>
              <a:t>- </a:t>
            </a:r>
            <a:r>
              <a:rPr sz="1400" b="1"/>
              <a:t>Verde + Blu</a:t>
            </a:r>
            <a:r>
              <a:rPr sz="1400"/>
              <a:t> = </a:t>
            </a:r>
            <a:r>
              <a:rPr sz="1400" b="1"/>
              <a:t>Ciano</a:t>
            </a:r>
            <a:r>
              <a:rPr sz="1400"/>
              <a:t/>
            </a:r>
          </a:p>
          <a:p>
            <a:r>
              <a:rPr sz="1400"/>
              <a:t>- </a:t>
            </a:r>
            <a:r>
              <a:rPr sz="1400" b="1"/>
              <a:t>Rosso + Blu</a:t>
            </a:r>
            <a:r>
              <a:rPr sz="1400"/>
              <a:t> = </a:t>
            </a:r>
            <a:r>
              <a:rPr sz="1400" b="1"/>
              <a:t>Magenta</a:t>
            </a:r>
            <a:r>
              <a:rPr sz="1400"/>
              <a:t/>
            </a:r>
          </a:p>
          <a:p>
            <a:r>
              <a:rPr sz="1400"/>
              <a:t>Poiché stiamo mescolando luce pura, combinando tutti e tre alla massima intensità si ottiene la </a:t>
            </a:r>
            <a:r>
              <a:rPr sz="1400" b="1"/>
              <a:t>Luce Bianca</a:t>
            </a:r>
            <a:r>
              <a:rPr sz="1400"/>
              <a:t>. Questo modello è usato per tutti gli schermi, come TV, telefoni e monitor di computer.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Come usa un monitor l'RGB?</a:t>
            </a:r>
          </a:p>
        </p:txBody>
      </p:sp>
      <p:pic>
        <p:nvPicPr>
          <p:cNvPr id="3" name="Picture Placeholder 2" descr="e-pixel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Il tuo schermo è composto da milioni di piccoli punti chiamati pixel. Ogni pixel è in realtà un team di tre LED ancora più piccoli: uno </a:t>
            </a:r>
            <a:r>
              <a:rPr sz="1400" b="1"/>
              <a:t>R</a:t>
            </a:r>
            <a:r>
              <a:rPr sz="1400"/>
              <a:t>osso, uno </a:t>
            </a:r>
            <a:r>
              <a:rPr sz="1400" b="1"/>
              <a:t>V</a:t>
            </a:r>
            <a:r>
              <a:rPr sz="1400"/>
              <a:t>erde e uno </a:t>
            </a:r>
            <a:r>
              <a:rPr sz="1400" b="1"/>
              <a:t>B</a:t>
            </a:r>
            <a:r>
              <a:rPr sz="1400"/>
              <a:t>lu.</a:t>
            </a:r>
          </a:p>
          <a:p>
            <a:r>
              <a:rPr sz="1400"/>
              <a:t>Per creare un colore specifico per quel singolo pixel — diciamo, viola — lo schermo dice ai LED rossi e blu di accendersi brillantemente e a quello verde di rimanere debole. Moltiplica questo processo per milioni di pixel e otterrai un'immagine completa e ricca!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Giochiamo con i Colori!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Premi Aggiungi dispositivo, seleziona Lampada e premi Apri in questa finestra.</a:t>
            </a:r>
          </a:p>
          <a:p>
            <a:r>
              <a:rPr sz="1400"/>
              <a:t>Premi Aggiungi dispositivo, seleziona Manopola e scansiona il codice QR con uno smartphone per controllare il colore </a:t>
            </a:r>
            <a:r>
              <a:rPr sz="1400" b="1"/>
              <a:t>rosso</a:t>
            </a:r>
            <a:r>
              <a:rPr sz="1400"/>
              <a:t>.</a:t>
            </a:r>
          </a:p>
          <a:p>
            <a:r>
              <a:rPr sz="1400"/>
              <a:t>Aggiungi altri due componenti Manopola su altri due smartphone per controllare i colori </a:t>
            </a:r>
            <a:r>
              <a:rPr sz="1400" b="1"/>
              <a:t>verde</a:t>
            </a:r>
            <a:r>
              <a:rPr sz="1400"/>
              <a:t> e </a:t>
            </a:r>
            <a:r>
              <a:rPr sz="1400" b="1"/>
              <a:t>blu</a:t>
            </a:r>
            <a:r>
              <a:rPr sz="1400"/>
              <a:t>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Creiamo un prototipo che ci permetta di mescolare e creare qualsiasi colore di luce.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